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147376004" r:id="rId5"/>
    <p:sldId id="2147471092" r:id="rId6"/>
    <p:sldId id="2147471093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C9061-F19B-432B-BCA0-D6854B37DCE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E198-CACB-4E1D-9A48-8D75C052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55" y="6272429"/>
            <a:ext cx="11402568" cy="467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41211" y="1722473"/>
            <a:ext cx="11036990" cy="1594883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41211" y="3405449"/>
            <a:ext cx="11036991" cy="397661"/>
          </a:xfrm>
        </p:spPr>
        <p:txBody>
          <a:bodyPr anchor="t">
            <a:no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0"/>
          </p:nvPr>
        </p:nvSpPr>
        <p:spPr>
          <a:xfrm>
            <a:off x="541211" y="3927379"/>
            <a:ext cx="11036990" cy="409408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 txBox="1">
            <a:spLocks/>
          </p:cNvSpPr>
          <p:nvPr userDrawn="1"/>
        </p:nvSpPr>
        <p:spPr>
          <a:xfrm>
            <a:off x="180220" y="6314205"/>
            <a:ext cx="3995995" cy="3854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indent="-1920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8963" indent="-168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69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50913" indent="-157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>
                <a:solidFill>
                  <a:schemeClr val="tx2"/>
                </a:solidFill>
              </a:rPr>
              <a:t>Service &amp; Customer Interactions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C5812-C15A-428F-AB7A-9E4F62924C10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86B8CD5-A813-403D-B3CF-D48D9D599C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DD94C4-96CC-42B8-B318-6685880B8FA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 userDrawn="1"/>
        </p:nvGrpSpPr>
        <p:grpSpPr bwMode="gray">
          <a:xfrm>
            <a:off x="423972" y="435999"/>
            <a:ext cx="2800493" cy="728507"/>
            <a:chOff x="3387726" y="2736850"/>
            <a:chExt cx="5411788" cy="1384300"/>
          </a:xfrm>
        </p:grpSpPr>
        <p:sp>
          <p:nvSpPr>
            <p:cNvPr id="15" name="Freeform 55"/>
            <p:cNvSpPr>
              <a:spLocks/>
            </p:cNvSpPr>
            <p:nvPr/>
          </p:nvSpPr>
          <p:spPr bwMode="gray">
            <a:xfrm>
              <a:off x="4462463" y="3157538"/>
              <a:ext cx="331788" cy="419100"/>
            </a:xfrm>
            <a:custGeom>
              <a:avLst/>
              <a:gdLst>
                <a:gd name="T0" fmla="*/ 39 w 88"/>
                <a:gd name="T1" fmla="*/ 92 h 111"/>
                <a:gd name="T2" fmla="*/ 56 w 88"/>
                <a:gd name="T3" fmla="*/ 104 h 111"/>
                <a:gd name="T4" fmla="*/ 85 w 88"/>
                <a:gd name="T5" fmla="*/ 82 h 111"/>
                <a:gd name="T6" fmla="*/ 88 w 88"/>
                <a:gd name="T7" fmla="*/ 82 h 111"/>
                <a:gd name="T8" fmla="*/ 85 w 88"/>
                <a:gd name="T9" fmla="*/ 111 h 111"/>
                <a:gd name="T10" fmla="*/ 0 w 88"/>
                <a:gd name="T11" fmla="*/ 111 h 111"/>
                <a:gd name="T12" fmla="*/ 0 w 88"/>
                <a:gd name="T13" fmla="*/ 107 h 111"/>
                <a:gd name="T14" fmla="*/ 14 w 88"/>
                <a:gd name="T15" fmla="*/ 89 h 111"/>
                <a:gd name="T16" fmla="*/ 14 w 88"/>
                <a:gd name="T17" fmla="*/ 18 h 111"/>
                <a:gd name="T18" fmla="*/ 0 w 88"/>
                <a:gd name="T19" fmla="*/ 3 h 111"/>
                <a:gd name="T20" fmla="*/ 0 w 88"/>
                <a:gd name="T21" fmla="*/ 0 h 111"/>
                <a:gd name="T22" fmla="*/ 53 w 88"/>
                <a:gd name="T23" fmla="*/ 0 h 111"/>
                <a:gd name="T24" fmla="*/ 53 w 88"/>
                <a:gd name="T25" fmla="*/ 3 h 111"/>
                <a:gd name="T26" fmla="*/ 39 w 88"/>
                <a:gd name="T27" fmla="*/ 18 h 111"/>
                <a:gd name="T28" fmla="*/ 39 w 88"/>
                <a:gd name="T29" fmla="*/ 9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11">
                  <a:moveTo>
                    <a:pt x="39" y="92"/>
                  </a:moveTo>
                  <a:cubicBezTo>
                    <a:pt x="39" y="102"/>
                    <a:pt x="43" y="104"/>
                    <a:pt x="56" y="104"/>
                  </a:cubicBezTo>
                  <a:cubicBezTo>
                    <a:pt x="70" y="104"/>
                    <a:pt x="76" y="100"/>
                    <a:pt x="85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3" y="104"/>
                    <a:pt x="14" y="101"/>
                    <a:pt x="14" y="8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9"/>
                    <a:pt x="12" y="6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2" y="6"/>
                    <a:pt x="39" y="8"/>
                    <a:pt x="39" y="18"/>
                  </a:cubicBezTo>
                  <a:lnTo>
                    <a:pt x="39" y="9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6"/>
            <p:cNvSpPr>
              <a:spLocks noEditPoints="1"/>
            </p:cNvSpPr>
            <p:nvPr/>
          </p:nvSpPr>
          <p:spPr bwMode="gray">
            <a:xfrm>
              <a:off x="4800601" y="3125788"/>
              <a:ext cx="173038" cy="450850"/>
            </a:xfrm>
            <a:custGeom>
              <a:avLst/>
              <a:gdLst>
                <a:gd name="T0" fmla="*/ 34 w 46"/>
                <a:gd name="T1" fmla="*/ 103 h 119"/>
                <a:gd name="T2" fmla="*/ 46 w 46"/>
                <a:gd name="T3" fmla="*/ 115 h 119"/>
                <a:gd name="T4" fmla="*/ 46 w 46"/>
                <a:gd name="T5" fmla="*/ 119 h 119"/>
                <a:gd name="T6" fmla="*/ 1 w 46"/>
                <a:gd name="T7" fmla="*/ 119 h 119"/>
                <a:gd name="T8" fmla="*/ 1 w 46"/>
                <a:gd name="T9" fmla="*/ 115 h 119"/>
                <a:gd name="T10" fmla="*/ 13 w 46"/>
                <a:gd name="T11" fmla="*/ 102 h 119"/>
                <a:gd name="T12" fmla="*/ 13 w 46"/>
                <a:gd name="T13" fmla="*/ 64 h 119"/>
                <a:gd name="T14" fmla="*/ 0 w 46"/>
                <a:gd name="T15" fmla="*/ 50 h 119"/>
                <a:gd name="T16" fmla="*/ 0 w 46"/>
                <a:gd name="T17" fmla="*/ 47 h 119"/>
                <a:gd name="T18" fmla="*/ 31 w 46"/>
                <a:gd name="T19" fmla="*/ 44 h 119"/>
                <a:gd name="T20" fmla="*/ 34 w 46"/>
                <a:gd name="T21" fmla="*/ 44 h 119"/>
                <a:gd name="T22" fmla="*/ 34 w 46"/>
                <a:gd name="T23" fmla="*/ 103 h 119"/>
                <a:gd name="T24" fmla="*/ 23 w 46"/>
                <a:gd name="T25" fmla="*/ 0 h 119"/>
                <a:gd name="T26" fmla="*/ 36 w 46"/>
                <a:gd name="T27" fmla="*/ 12 h 119"/>
                <a:gd name="T28" fmla="*/ 23 w 46"/>
                <a:gd name="T29" fmla="*/ 25 h 119"/>
                <a:gd name="T30" fmla="*/ 11 w 46"/>
                <a:gd name="T31" fmla="*/ 12 h 119"/>
                <a:gd name="T32" fmla="*/ 23 w 46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19">
                  <a:moveTo>
                    <a:pt x="34" y="103"/>
                  </a:moveTo>
                  <a:cubicBezTo>
                    <a:pt x="34" y="110"/>
                    <a:pt x="38" y="114"/>
                    <a:pt x="46" y="115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0" y="114"/>
                    <a:pt x="13" y="111"/>
                    <a:pt x="13" y="102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55"/>
                    <a:pt x="10" y="52"/>
                    <a:pt x="0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4" y="44"/>
                    <a:pt x="34" y="44"/>
                    <a:pt x="34" y="44"/>
                  </a:cubicBezTo>
                  <a:lnTo>
                    <a:pt x="34" y="103"/>
                  </a:lnTo>
                  <a:close/>
                  <a:moveTo>
                    <a:pt x="23" y="0"/>
                  </a:moveTo>
                  <a:cubicBezTo>
                    <a:pt x="30" y="0"/>
                    <a:pt x="36" y="5"/>
                    <a:pt x="36" y="12"/>
                  </a:cubicBezTo>
                  <a:cubicBezTo>
                    <a:pt x="36" y="19"/>
                    <a:pt x="30" y="25"/>
                    <a:pt x="23" y="25"/>
                  </a:cubicBezTo>
                  <a:cubicBezTo>
                    <a:pt x="17" y="25"/>
                    <a:pt x="11" y="19"/>
                    <a:pt x="11" y="12"/>
                  </a:cubicBezTo>
                  <a:cubicBezTo>
                    <a:pt x="11" y="5"/>
                    <a:pt x="17" y="0"/>
                    <a:pt x="23" y="0"/>
                  </a:cubicBezTo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7"/>
            <p:cNvSpPr>
              <a:spLocks noEditPoints="1"/>
            </p:cNvSpPr>
            <p:nvPr/>
          </p:nvSpPr>
          <p:spPr bwMode="gray">
            <a:xfrm>
              <a:off x="4984751" y="3125788"/>
              <a:ext cx="354013" cy="458788"/>
            </a:xfrm>
            <a:custGeom>
              <a:avLst/>
              <a:gdLst>
                <a:gd name="T0" fmla="*/ 32 w 94"/>
                <a:gd name="T1" fmla="*/ 62 h 121"/>
                <a:gd name="T2" fmla="*/ 49 w 94"/>
                <a:gd name="T3" fmla="*/ 54 h 121"/>
                <a:gd name="T4" fmla="*/ 70 w 94"/>
                <a:gd name="T5" fmla="*/ 84 h 121"/>
                <a:gd name="T6" fmla="*/ 43 w 94"/>
                <a:gd name="T7" fmla="*/ 116 h 121"/>
                <a:gd name="T8" fmla="*/ 32 w 94"/>
                <a:gd name="T9" fmla="*/ 104 h 121"/>
                <a:gd name="T10" fmla="*/ 32 w 94"/>
                <a:gd name="T11" fmla="*/ 62 h 121"/>
                <a:gd name="T12" fmla="*/ 32 w 94"/>
                <a:gd name="T13" fmla="*/ 0 h 121"/>
                <a:gd name="T14" fmla="*/ 29 w 94"/>
                <a:gd name="T15" fmla="*/ 0 h 121"/>
                <a:gd name="T16" fmla="*/ 0 w 94"/>
                <a:gd name="T17" fmla="*/ 2 h 121"/>
                <a:gd name="T18" fmla="*/ 0 w 94"/>
                <a:gd name="T19" fmla="*/ 5 h 121"/>
                <a:gd name="T20" fmla="*/ 10 w 94"/>
                <a:gd name="T21" fmla="*/ 16 h 121"/>
                <a:gd name="T22" fmla="*/ 10 w 94"/>
                <a:gd name="T23" fmla="*/ 119 h 121"/>
                <a:gd name="T24" fmla="*/ 45 w 94"/>
                <a:gd name="T25" fmla="*/ 121 h 121"/>
                <a:gd name="T26" fmla="*/ 94 w 94"/>
                <a:gd name="T27" fmla="*/ 81 h 121"/>
                <a:gd name="T28" fmla="*/ 59 w 94"/>
                <a:gd name="T29" fmla="*/ 44 h 121"/>
                <a:gd name="T30" fmla="*/ 32 w 94"/>
                <a:gd name="T31" fmla="*/ 57 h 121"/>
                <a:gd name="T32" fmla="*/ 32 w 94"/>
                <a:gd name="T3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121">
                  <a:moveTo>
                    <a:pt x="32" y="62"/>
                  </a:moveTo>
                  <a:cubicBezTo>
                    <a:pt x="39" y="56"/>
                    <a:pt x="43" y="54"/>
                    <a:pt x="49" y="54"/>
                  </a:cubicBezTo>
                  <a:cubicBezTo>
                    <a:pt x="61" y="54"/>
                    <a:pt x="70" y="66"/>
                    <a:pt x="70" y="84"/>
                  </a:cubicBezTo>
                  <a:cubicBezTo>
                    <a:pt x="70" y="107"/>
                    <a:pt x="59" y="116"/>
                    <a:pt x="43" y="116"/>
                  </a:cubicBezTo>
                  <a:cubicBezTo>
                    <a:pt x="35" y="116"/>
                    <a:pt x="32" y="113"/>
                    <a:pt x="32" y="104"/>
                  </a:cubicBezTo>
                  <a:lnTo>
                    <a:pt x="32" y="62"/>
                  </a:lnTo>
                  <a:close/>
                  <a:moveTo>
                    <a:pt x="3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6"/>
                    <a:pt x="10" y="10"/>
                    <a:pt x="10" y="16"/>
                  </a:cubicBezTo>
                  <a:cubicBezTo>
                    <a:pt x="10" y="119"/>
                    <a:pt x="10" y="119"/>
                    <a:pt x="10" y="119"/>
                  </a:cubicBezTo>
                  <a:cubicBezTo>
                    <a:pt x="21" y="121"/>
                    <a:pt x="32" y="121"/>
                    <a:pt x="45" y="121"/>
                  </a:cubicBezTo>
                  <a:cubicBezTo>
                    <a:pt x="80" y="121"/>
                    <a:pt x="94" y="103"/>
                    <a:pt x="94" y="81"/>
                  </a:cubicBezTo>
                  <a:cubicBezTo>
                    <a:pt x="94" y="60"/>
                    <a:pt x="79" y="44"/>
                    <a:pt x="59" y="44"/>
                  </a:cubicBezTo>
                  <a:cubicBezTo>
                    <a:pt x="49" y="44"/>
                    <a:pt x="40" y="48"/>
                    <a:pt x="32" y="57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8"/>
            <p:cNvSpPr>
              <a:spLocks noEditPoints="1"/>
            </p:cNvSpPr>
            <p:nvPr/>
          </p:nvSpPr>
          <p:spPr bwMode="gray">
            <a:xfrm>
              <a:off x="5368926" y="3292475"/>
              <a:ext cx="288925" cy="292100"/>
            </a:xfrm>
            <a:custGeom>
              <a:avLst/>
              <a:gdLst>
                <a:gd name="T0" fmla="*/ 23 w 77"/>
                <a:gd name="T1" fmla="*/ 28 h 77"/>
                <a:gd name="T2" fmla="*/ 38 w 77"/>
                <a:gd name="T3" fmla="*/ 5 h 77"/>
                <a:gd name="T4" fmla="*/ 54 w 77"/>
                <a:gd name="T5" fmla="*/ 28 h 77"/>
                <a:gd name="T6" fmla="*/ 23 w 77"/>
                <a:gd name="T7" fmla="*/ 28 h 77"/>
                <a:gd name="T8" fmla="*/ 77 w 77"/>
                <a:gd name="T9" fmla="*/ 33 h 77"/>
                <a:gd name="T10" fmla="*/ 40 w 77"/>
                <a:gd name="T11" fmla="*/ 0 h 77"/>
                <a:gd name="T12" fmla="*/ 0 w 77"/>
                <a:gd name="T13" fmla="*/ 39 h 77"/>
                <a:gd name="T14" fmla="*/ 39 w 77"/>
                <a:gd name="T15" fmla="*/ 77 h 77"/>
                <a:gd name="T16" fmla="*/ 77 w 77"/>
                <a:gd name="T17" fmla="*/ 53 h 77"/>
                <a:gd name="T18" fmla="*/ 74 w 77"/>
                <a:gd name="T19" fmla="*/ 53 h 77"/>
                <a:gd name="T20" fmla="*/ 48 w 77"/>
                <a:gd name="T21" fmla="*/ 68 h 77"/>
                <a:gd name="T22" fmla="*/ 23 w 77"/>
                <a:gd name="T23" fmla="*/ 33 h 77"/>
                <a:gd name="T24" fmla="*/ 77 w 77"/>
                <a:gd name="T25" fmla="*/ 3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23" y="28"/>
                  </a:moveTo>
                  <a:cubicBezTo>
                    <a:pt x="24" y="14"/>
                    <a:pt x="29" y="5"/>
                    <a:pt x="38" y="5"/>
                  </a:cubicBezTo>
                  <a:cubicBezTo>
                    <a:pt x="47" y="5"/>
                    <a:pt x="53" y="15"/>
                    <a:pt x="54" y="28"/>
                  </a:cubicBezTo>
                  <a:lnTo>
                    <a:pt x="23" y="28"/>
                  </a:lnTo>
                  <a:close/>
                  <a:moveTo>
                    <a:pt x="77" y="33"/>
                  </a:moveTo>
                  <a:cubicBezTo>
                    <a:pt x="75" y="13"/>
                    <a:pt x="60" y="0"/>
                    <a:pt x="40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61"/>
                    <a:pt x="17" y="77"/>
                    <a:pt x="39" y="77"/>
                  </a:cubicBezTo>
                  <a:cubicBezTo>
                    <a:pt x="56" y="77"/>
                    <a:pt x="71" y="68"/>
                    <a:pt x="77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67" y="63"/>
                    <a:pt x="59" y="68"/>
                    <a:pt x="48" y="68"/>
                  </a:cubicBezTo>
                  <a:cubicBezTo>
                    <a:pt x="35" y="68"/>
                    <a:pt x="22" y="56"/>
                    <a:pt x="23" y="33"/>
                  </a:cubicBezTo>
                  <a:lnTo>
                    <a:pt x="77" y="3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9"/>
            <p:cNvSpPr>
              <a:spLocks/>
            </p:cNvSpPr>
            <p:nvPr/>
          </p:nvSpPr>
          <p:spPr bwMode="gray">
            <a:xfrm>
              <a:off x="5665788" y="3292475"/>
              <a:ext cx="269875" cy="284163"/>
            </a:xfrm>
            <a:custGeom>
              <a:avLst/>
              <a:gdLst>
                <a:gd name="T0" fmla="*/ 67 w 72"/>
                <a:gd name="T1" fmla="*/ 28 h 75"/>
                <a:gd name="T2" fmla="*/ 51 w 72"/>
                <a:gd name="T3" fmla="*/ 19 h 75"/>
                <a:gd name="T4" fmla="*/ 35 w 72"/>
                <a:gd name="T5" fmla="*/ 29 h 75"/>
                <a:gd name="T6" fmla="*/ 35 w 72"/>
                <a:gd name="T7" fmla="*/ 58 h 75"/>
                <a:gd name="T8" fmla="*/ 47 w 72"/>
                <a:gd name="T9" fmla="*/ 71 h 75"/>
                <a:gd name="T10" fmla="*/ 47 w 72"/>
                <a:gd name="T11" fmla="*/ 75 h 75"/>
                <a:gd name="T12" fmla="*/ 2 w 72"/>
                <a:gd name="T13" fmla="*/ 75 h 75"/>
                <a:gd name="T14" fmla="*/ 2 w 72"/>
                <a:gd name="T15" fmla="*/ 71 h 75"/>
                <a:gd name="T16" fmla="*/ 14 w 72"/>
                <a:gd name="T17" fmla="*/ 58 h 75"/>
                <a:gd name="T18" fmla="*/ 14 w 72"/>
                <a:gd name="T19" fmla="*/ 20 h 75"/>
                <a:gd name="T20" fmla="*/ 0 w 72"/>
                <a:gd name="T21" fmla="*/ 6 h 75"/>
                <a:gd name="T22" fmla="*/ 0 w 72"/>
                <a:gd name="T23" fmla="*/ 3 h 75"/>
                <a:gd name="T24" fmla="*/ 32 w 72"/>
                <a:gd name="T25" fmla="*/ 0 h 75"/>
                <a:gd name="T26" fmla="*/ 35 w 72"/>
                <a:gd name="T27" fmla="*/ 0 h 75"/>
                <a:gd name="T28" fmla="*/ 35 w 72"/>
                <a:gd name="T29" fmla="*/ 23 h 75"/>
                <a:gd name="T30" fmla="*/ 35 w 72"/>
                <a:gd name="T31" fmla="*/ 23 h 75"/>
                <a:gd name="T32" fmla="*/ 59 w 72"/>
                <a:gd name="T33" fmla="*/ 0 h 75"/>
                <a:gd name="T34" fmla="*/ 72 w 72"/>
                <a:gd name="T35" fmla="*/ 6 h 75"/>
                <a:gd name="T36" fmla="*/ 67 w 72"/>
                <a:gd name="T37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5">
                  <a:moveTo>
                    <a:pt x="67" y="28"/>
                  </a:moveTo>
                  <a:cubicBezTo>
                    <a:pt x="61" y="22"/>
                    <a:pt x="56" y="19"/>
                    <a:pt x="51" y="19"/>
                  </a:cubicBezTo>
                  <a:cubicBezTo>
                    <a:pt x="44" y="19"/>
                    <a:pt x="40" y="21"/>
                    <a:pt x="35" y="29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67"/>
                    <a:pt x="37" y="69"/>
                    <a:pt x="47" y="71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1" y="69"/>
                    <a:pt x="14" y="66"/>
                    <a:pt x="14" y="58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1"/>
                    <a:pt x="10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2" y="7"/>
                    <a:pt x="50" y="0"/>
                    <a:pt x="59" y="0"/>
                  </a:cubicBezTo>
                  <a:cubicBezTo>
                    <a:pt x="64" y="0"/>
                    <a:pt x="68" y="2"/>
                    <a:pt x="72" y="6"/>
                  </a:cubicBezTo>
                  <a:lnTo>
                    <a:pt x="67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0"/>
            <p:cNvSpPr>
              <a:spLocks/>
            </p:cNvSpPr>
            <p:nvPr/>
          </p:nvSpPr>
          <p:spPr bwMode="gray">
            <a:xfrm>
              <a:off x="5943601" y="3198813"/>
              <a:ext cx="541338" cy="588963"/>
            </a:xfrm>
            <a:custGeom>
              <a:avLst/>
              <a:gdLst>
                <a:gd name="T0" fmla="*/ 114 w 144"/>
                <a:gd name="T1" fmla="*/ 28 h 156"/>
                <a:gd name="T2" fmla="*/ 114 w 144"/>
                <a:gd name="T3" fmla="*/ 31 h 156"/>
                <a:gd name="T4" fmla="*/ 119 w 144"/>
                <a:gd name="T5" fmla="*/ 54 h 156"/>
                <a:gd name="T6" fmla="*/ 109 w 144"/>
                <a:gd name="T7" fmla="*/ 77 h 156"/>
                <a:gd name="T8" fmla="*/ 94 w 144"/>
                <a:gd name="T9" fmla="*/ 46 h 156"/>
                <a:gd name="T10" fmla="*/ 97 w 144"/>
                <a:gd name="T11" fmla="*/ 31 h 156"/>
                <a:gd name="T12" fmla="*/ 97 w 144"/>
                <a:gd name="T13" fmla="*/ 28 h 156"/>
                <a:gd name="T14" fmla="*/ 56 w 144"/>
                <a:gd name="T15" fmla="*/ 28 h 156"/>
                <a:gd name="T16" fmla="*/ 55 w 144"/>
                <a:gd name="T17" fmla="*/ 28 h 156"/>
                <a:gd name="T18" fmla="*/ 34 w 144"/>
                <a:gd name="T19" fmla="*/ 28 h 156"/>
                <a:gd name="T20" fmla="*/ 34 w 144"/>
                <a:gd name="T21" fmla="*/ 0 h 156"/>
                <a:gd name="T22" fmla="*/ 30 w 144"/>
                <a:gd name="T23" fmla="*/ 0 h 156"/>
                <a:gd name="T24" fmla="*/ 0 w 144"/>
                <a:gd name="T25" fmla="*/ 30 h 156"/>
                <a:gd name="T26" fmla="*/ 0 w 144"/>
                <a:gd name="T27" fmla="*/ 34 h 156"/>
                <a:gd name="T28" fmla="*/ 13 w 144"/>
                <a:gd name="T29" fmla="*/ 34 h 156"/>
                <a:gd name="T30" fmla="*/ 13 w 144"/>
                <a:gd name="T31" fmla="*/ 80 h 156"/>
                <a:gd name="T32" fmla="*/ 37 w 144"/>
                <a:gd name="T33" fmla="*/ 102 h 156"/>
                <a:gd name="T34" fmla="*/ 60 w 144"/>
                <a:gd name="T35" fmla="*/ 90 h 156"/>
                <a:gd name="T36" fmla="*/ 58 w 144"/>
                <a:gd name="T37" fmla="*/ 88 h 156"/>
                <a:gd name="T38" fmla="*/ 47 w 144"/>
                <a:gd name="T39" fmla="*/ 93 h 156"/>
                <a:gd name="T40" fmla="*/ 34 w 144"/>
                <a:gd name="T41" fmla="*/ 75 h 156"/>
                <a:gd name="T42" fmla="*/ 34 w 144"/>
                <a:gd name="T43" fmla="*/ 34 h 156"/>
                <a:gd name="T44" fmla="*/ 53 w 144"/>
                <a:gd name="T45" fmla="*/ 34 h 156"/>
                <a:gd name="T46" fmla="*/ 71 w 144"/>
                <a:gd name="T47" fmla="*/ 47 h 156"/>
                <a:gd name="T48" fmla="*/ 97 w 144"/>
                <a:gd name="T49" fmla="*/ 102 h 156"/>
                <a:gd name="T50" fmla="*/ 68 w 144"/>
                <a:gd name="T51" fmla="*/ 136 h 156"/>
                <a:gd name="T52" fmla="*/ 58 w 144"/>
                <a:gd name="T53" fmla="*/ 134 h 156"/>
                <a:gd name="T54" fmla="*/ 54 w 144"/>
                <a:gd name="T55" fmla="*/ 155 h 156"/>
                <a:gd name="T56" fmla="*/ 60 w 144"/>
                <a:gd name="T57" fmla="*/ 156 h 156"/>
                <a:gd name="T58" fmla="*/ 90 w 144"/>
                <a:gd name="T59" fmla="*/ 132 h 156"/>
                <a:gd name="T60" fmla="*/ 127 w 144"/>
                <a:gd name="T61" fmla="*/ 50 h 156"/>
                <a:gd name="T62" fmla="*/ 144 w 144"/>
                <a:gd name="T63" fmla="*/ 31 h 156"/>
                <a:gd name="T64" fmla="*/ 144 w 144"/>
                <a:gd name="T65" fmla="*/ 28 h 156"/>
                <a:gd name="T66" fmla="*/ 114 w 144"/>
                <a:gd name="T67" fmla="*/ 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" h="156">
                  <a:moveTo>
                    <a:pt x="114" y="28"/>
                  </a:moveTo>
                  <a:cubicBezTo>
                    <a:pt x="114" y="31"/>
                    <a:pt x="114" y="31"/>
                    <a:pt x="114" y="31"/>
                  </a:cubicBezTo>
                  <a:cubicBezTo>
                    <a:pt x="123" y="33"/>
                    <a:pt x="125" y="39"/>
                    <a:pt x="119" y="54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89" y="37"/>
                    <a:pt x="89" y="32"/>
                    <a:pt x="97" y="31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13"/>
                    <a:pt x="9" y="25"/>
                    <a:pt x="0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96"/>
                    <a:pt x="23" y="102"/>
                    <a:pt x="37" y="102"/>
                  </a:cubicBezTo>
                  <a:cubicBezTo>
                    <a:pt x="48" y="102"/>
                    <a:pt x="55" y="99"/>
                    <a:pt x="60" y="90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4" y="92"/>
                    <a:pt x="51" y="93"/>
                    <a:pt x="47" y="93"/>
                  </a:cubicBezTo>
                  <a:cubicBezTo>
                    <a:pt x="37" y="93"/>
                    <a:pt x="34" y="87"/>
                    <a:pt x="34" y="7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4" y="34"/>
                    <a:pt x="67" y="38"/>
                    <a:pt x="71" y="47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89" y="126"/>
                    <a:pt x="81" y="136"/>
                    <a:pt x="68" y="136"/>
                  </a:cubicBezTo>
                  <a:cubicBezTo>
                    <a:pt x="65" y="136"/>
                    <a:pt x="63" y="135"/>
                    <a:pt x="58" y="134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6" y="156"/>
                    <a:pt x="58" y="156"/>
                    <a:pt x="60" y="156"/>
                  </a:cubicBezTo>
                  <a:cubicBezTo>
                    <a:pt x="75" y="156"/>
                    <a:pt x="83" y="150"/>
                    <a:pt x="90" y="132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32" y="36"/>
                    <a:pt x="135" y="34"/>
                    <a:pt x="144" y="31"/>
                  </a:cubicBezTo>
                  <a:cubicBezTo>
                    <a:pt x="144" y="28"/>
                    <a:pt x="144" y="28"/>
                    <a:pt x="144" y="28"/>
                  </a:cubicBezTo>
                  <a:lnTo>
                    <a:pt x="114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1"/>
            <p:cNvSpPr>
              <a:spLocks/>
            </p:cNvSpPr>
            <p:nvPr/>
          </p:nvSpPr>
          <p:spPr bwMode="gray">
            <a:xfrm>
              <a:off x="6594476" y="3157538"/>
              <a:ext cx="619125" cy="419100"/>
            </a:xfrm>
            <a:custGeom>
              <a:avLst/>
              <a:gdLst>
                <a:gd name="T0" fmla="*/ 148 w 165"/>
                <a:gd name="T1" fmla="*/ 91 h 111"/>
                <a:gd name="T2" fmla="*/ 165 w 165"/>
                <a:gd name="T3" fmla="*/ 108 h 111"/>
                <a:gd name="T4" fmla="*/ 165 w 165"/>
                <a:gd name="T5" fmla="*/ 111 h 111"/>
                <a:gd name="T6" fmla="*/ 110 w 165"/>
                <a:gd name="T7" fmla="*/ 111 h 111"/>
                <a:gd name="T8" fmla="*/ 110 w 165"/>
                <a:gd name="T9" fmla="*/ 108 h 111"/>
                <a:gd name="T10" fmla="*/ 122 w 165"/>
                <a:gd name="T11" fmla="*/ 84 h 111"/>
                <a:gd name="T12" fmla="*/ 113 w 165"/>
                <a:gd name="T13" fmla="*/ 20 h 111"/>
                <a:gd name="T14" fmla="*/ 113 w 165"/>
                <a:gd name="T15" fmla="*/ 20 h 111"/>
                <a:gd name="T16" fmla="*/ 77 w 165"/>
                <a:gd name="T17" fmla="*/ 111 h 111"/>
                <a:gd name="T18" fmla="*/ 73 w 165"/>
                <a:gd name="T19" fmla="*/ 111 h 111"/>
                <a:gd name="T20" fmla="*/ 37 w 165"/>
                <a:gd name="T21" fmla="*/ 20 h 111"/>
                <a:gd name="T22" fmla="*/ 37 w 165"/>
                <a:gd name="T23" fmla="*/ 20 h 111"/>
                <a:gd name="T24" fmla="*/ 27 w 165"/>
                <a:gd name="T25" fmla="*/ 85 h 111"/>
                <a:gd name="T26" fmla="*/ 40 w 165"/>
                <a:gd name="T27" fmla="*/ 108 h 111"/>
                <a:gd name="T28" fmla="*/ 40 w 165"/>
                <a:gd name="T29" fmla="*/ 111 h 111"/>
                <a:gd name="T30" fmla="*/ 0 w 165"/>
                <a:gd name="T31" fmla="*/ 111 h 111"/>
                <a:gd name="T32" fmla="*/ 0 w 165"/>
                <a:gd name="T33" fmla="*/ 108 h 111"/>
                <a:gd name="T34" fmla="*/ 20 w 165"/>
                <a:gd name="T35" fmla="*/ 84 h 111"/>
                <a:gd name="T36" fmla="*/ 31 w 165"/>
                <a:gd name="T37" fmla="*/ 11 h 111"/>
                <a:gd name="T38" fmla="*/ 15 w 165"/>
                <a:gd name="T39" fmla="*/ 3 h 111"/>
                <a:gd name="T40" fmla="*/ 15 w 165"/>
                <a:gd name="T41" fmla="*/ 0 h 111"/>
                <a:gd name="T42" fmla="*/ 55 w 165"/>
                <a:gd name="T43" fmla="*/ 0 h 111"/>
                <a:gd name="T44" fmla="*/ 84 w 165"/>
                <a:gd name="T45" fmla="*/ 74 h 111"/>
                <a:gd name="T46" fmla="*/ 113 w 165"/>
                <a:gd name="T47" fmla="*/ 0 h 111"/>
                <a:gd name="T48" fmla="*/ 151 w 165"/>
                <a:gd name="T49" fmla="*/ 0 h 111"/>
                <a:gd name="T50" fmla="*/ 151 w 165"/>
                <a:gd name="T51" fmla="*/ 3 h 111"/>
                <a:gd name="T52" fmla="*/ 138 w 165"/>
                <a:gd name="T53" fmla="*/ 22 h 111"/>
                <a:gd name="T54" fmla="*/ 148 w 165"/>
                <a:gd name="T55" fmla="*/ 9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5" h="111">
                  <a:moveTo>
                    <a:pt x="148" y="91"/>
                  </a:moveTo>
                  <a:cubicBezTo>
                    <a:pt x="150" y="100"/>
                    <a:pt x="154" y="106"/>
                    <a:pt x="165" y="108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10" y="111"/>
                    <a:pt x="110" y="111"/>
                    <a:pt x="110" y="111"/>
                  </a:cubicBezTo>
                  <a:cubicBezTo>
                    <a:pt x="110" y="108"/>
                    <a:pt x="110" y="108"/>
                    <a:pt x="110" y="108"/>
                  </a:cubicBezTo>
                  <a:cubicBezTo>
                    <a:pt x="122" y="105"/>
                    <a:pt x="124" y="98"/>
                    <a:pt x="122" y="84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98"/>
                    <a:pt x="28" y="107"/>
                    <a:pt x="40" y="108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2" y="108"/>
                    <a:pt x="17" y="101"/>
                    <a:pt x="20" y="84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6" y="7"/>
                    <a:pt x="20" y="4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39" y="6"/>
                    <a:pt x="137" y="11"/>
                    <a:pt x="138" y="22"/>
                  </a:cubicBezTo>
                  <a:lnTo>
                    <a:pt x="148" y="91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2"/>
            <p:cNvSpPr>
              <a:spLocks/>
            </p:cNvSpPr>
            <p:nvPr/>
          </p:nvSpPr>
          <p:spPr bwMode="gray">
            <a:xfrm>
              <a:off x="7207251" y="3297238"/>
              <a:ext cx="360363" cy="290513"/>
            </a:xfrm>
            <a:custGeom>
              <a:avLst/>
              <a:gdLst>
                <a:gd name="T0" fmla="*/ 11 w 96"/>
                <a:gd name="T1" fmla="*/ 18 h 77"/>
                <a:gd name="T2" fmla="*/ 0 w 96"/>
                <a:gd name="T3" fmla="*/ 6 h 77"/>
                <a:gd name="T4" fmla="*/ 0 w 96"/>
                <a:gd name="T5" fmla="*/ 3 h 77"/>
                <a:gd name="T6" fmla="*/ 29 w 96"/>
                <a:gd name="T7" fmla="*/ 0 h 77"/>
                <a:gd name="T8" fmla="*/ 32 w 96"/>
                <a:gd name="T9" fmla="*/ 0 h 77"/>
                <a:gd name="T10" fmla="*/ 32 w 96"/>
                <a:gd name="T11" fmla="*/ 53 h 77"/>
                <a:gd name="T12" fmla="*/ 46 w 96"/>
                <a:gd name="T13" fmla="*/ 65 h 77"/>
                <a:gd name="T14" fmla="*/ 63 w 96"/>
                <a:gd name="T15" fmla="*/ 52 h 77"/>
                <a:gd name="T16" fmla="*/ 63 w 96"/>
                <a:gd name="T17" fmla="*/ 17 h 77"/>
                <a:gd name="T18" fmla="*/ 52 w 96"/>
                <a:gd name="T19" fmla="*/ 6 h 77"/>
                <a:gd name="T20" fmla="*/ 52 w 96"/>
                <a:gd name="T21" fmla="*/ 3 h 77"/>
                <a:gd name="T22" fmla="*/ 82 w 96"/>
                <a:gd name="T23" fmla="*/ 0 h 77"/>
                <a:gd name="T24" fmla="*/ 85 w 96"/>
                <a:gd name="T25" fmla="*/ 0 h 77"/>
                <a:gd name="T26" fmla="*/ 85 w 96"/>
                <a:gd name="T27" fmla="*/ 57 h 77"/>
                <a:gd name="T28" fmla="*/ 96 w 96"/>
                <a:gd name="T29" fmla="*/ 71 h 77"/>
                <a:gd name="T30" fmla="*/ 96 w 96"/>
                <a:gd name="T31" fmla="*/ 74 h 77"/>
                <a:gd name="T32" fmla="*/ 63 w 96"/>
                <a:gd name="T33" fmla="*/ 77 h 77"/>
                <a:gd name="T34" fmla="*/ 63 w 96"/>
                <a:gd name="T35" fmla="*/ 60 h 77"/>
                <a:gd name="T36" fmla="*/ 63 w 96"/>
                <a:gd name="T37" fmla="*/ 60 h 77"/>
                <a:gd name="T38" fmla="*/ 35 w 96"/>
                <a:gd name="T39" fmla="*/ 77 h 77"/>
                <a:gd name="T40" fmla="*/ 11 w 96"/>
                <a:gd name="T41" fmla="*/ 55 h 77"/>
                <a:gd name="T42" fmla="*/ 11 w 96"/>
                <a:gd name="T43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77">
                  <a:moveTo>
                    <a:pt x="11" y="18"/>
                  </a:moveTo>
                  <a:cubicBezTo>
                    <a:pt x="11" y="10"/>
                    <a:pt x="8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61"/>
                    <a:pt x="38" y="65"/>
                    <a:pt x="46" y="65"/>
                  </a:cubicBezTo>
                  <a:cubicBezTo>
                    <a:pt x="53" y="65"/>
                    <a:pt x="57" y="62"/>
                    <a:pt x="63" y="52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1"/>
                    <a:pt x="60" y="7"/>
                    <a:pt x="52" y="6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6"/>
                    <a:pt x="87" y="69"/>
                    <a:pt x="96" y="71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5" y="72"/>
                    <a:pt x="46" y="77"/>
                    <a:pt x="35" y="77"/>
                  </a:cubicBezTo>
                  <a:cubicBezTo>
                    <a:pt x="20" y="77"/>
                    <a:pt x="11" y="69"/>
                    <a:pt x="11" y="55"/>
                  </a:cubicBezTo>
                  <a:lnTo>
                    <a:pt x="11" y="1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3"/>
            <p:cNvSpPr>
              <a:spLocks/>
            </p:cNvSpPr>
            <p:nvPr/>
          </p:nvSpPr>
          <p:spPr bwMode="gray">
            <a:xfrm>
              <a:off x="7581901" y="3201988"/>
              <a:ext cx="225425" cy="385763"/>
            </a:xfrm>
            <a:custGeom>
              <a:avLst/>
              <a:gdLst>
                <a:gd name="T0" fmla="*/ 13 w 60"/>
                <a:gd name="T1" fmla="*/ 33 h 102"/>
                <a:gd name="T2" fmla="*/ 0 w 60"/>
                <a:gd name="T3" fmla="*/ 33 h 102"/>
                <a:gd name="T4" fmla="*/ 0 w 60"/>
                <a:gd name="T5" fmla="*/ 30 h 102"/>
                <a:gd name="T6" fmla="*/ 31 w 60"/>
                <a:gd name="T7" fmla="*/ 0 h 102"/>
                <a:gd name="T8" fmla="*/ 34 w 60"/>
                <a:gd name="T9" fmla="*/ 0 h 102"/>
                <a:gd name="T10" fmla="*/ 34 w 60"/>
                <a:gd name="T11" fmla="*/ 28 h 102"/>
                <a:gd name="T12" fmla="*/ 58 w 60"/>
                <a:gd name="T13" fmla="*/ 28 h 102"/>
                <a:gd name="T14" fmla="*/ 58 w 60"/>
                <a:gd name="T15" fmla="*/ 33 h 102"/>
                <a:gd name="T16" fmla="*/ 34 w 60"/>
                <a:gd name="T17" fmla="*/ 33 h 102"/>
                <a:gd name="T18" fmla="*/ 34 w 60"/>
                <a:gd name="T19" fmla="*/ 75 h 102"/>
                <a:gd name="T20" fmla="*/ 47 w 60"/>
                <a:gd name="T21" fmla="*/ 93 h 102"/>
                <a:gd name="T22" fmla="*/ 58 w 60"/>
                <a:gd name="T23" fmla="*/ 87 h 102"/>
                <a:gd name="T24" fmla="*/ 60 w 60"/>
                <a:gd name="T25" fmla="*/ 89 h 102"/>
                <a:gd name="T26" fmla="*/ 37 w 60"/>
                <a:gd name="T27" fmla="*/ 102 h 102"/>
                <a:gd name="T28" fmla="*/ 13 w 60"/>
                <a:gd name="T29" fmla="*/ 79 h 102"/>
                <a:gd name="T30" fmla="*/ 13 w 60"/>
                <a:gd name="T3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102">
                  <a:moveTo>
                    <a:pt x="13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24"/>
                    <a:pt x="21" y="13"/>
                    <a:pt x="3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86"/>
                    <a:pt x="37" y="93"/>
                    <a:pt x="47" y="93"/>
                  </a:cubicBezTo>
                  <a:cubicBezTo>
                    <a:pt x="51" y="93"/>
                    <a:pt x="54" y="91"/>
                    <a:pt x="58" y="87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55" y="98"/>
                    <a:pt x="48" y="102"/>
                    <a:pt x="37" y="102"/>
                  </a:cubicBezTo>
                  <a:cubicBezTo>
                    <a:pt x="24" y="102"/>
                    <a:pt x="13" y="96"/>
                    <a:pt x="13" y="79"/>
                  </a:cubicBezTo>
                  <a:lnTo>
                    <a:pt x="13" y="3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4"/>
            <p:cNvSpPr>
              <a:spLocks/>
            </p:cNvSpPr>
            <p:nvPr/>
          </p:nvSpPr>
          <p:spPr bwMode="gray">
            <a:xfrm>
              <a:off x="7807326" y="3297238"/>
              <a:ext cx="365125" cy="290513"/>
            </a:xfrm>
            <a:custGeom>
              <a:avLst/>
              <a:gdLst>
                <a:gd name="T0" fmla="*/ 12 w 97"/>
                <a:gd name="T1" fmla="*/ 18 h 77"/>
                <a:gd name="T2" fmla="*/ 0 w 97"/>
                <a:gd name="T3" fmla="*/ 6 h 77"/>
                <a:gd name="T4" fmla="*/ 0 w 97"/>
                <a:gd name="T5" fmla="*/ 3 h 77"/>
                <a:gd name="T6" fmla="*/ 30 w 97"/>
                <a:gd name="T7" fmla="*/ 0 h 77"/>
                <a:gd name="T8" fmla="*/ 33 w 97"/>
                <a:gd name="T9" fmla="*/ 0 h 77"/>
                <a:gd name="T10" fmla="*/ 33 w 97"/>
                <a:gd name="T11" fmla="*/ 53 h 77"/>
                <a:gd name="T12" fmla="*/ 46 w 97"/>
                <a:gd name="T13" fmla="*/ 65 h 77"/>
                <a:gd name="T14" fmla="*/ 64 w 97"/>
                <a:gd name="T15" fmla="*/ 52 h 77"/>
                <a:gd name="T16" fmla="*/ 64 w 97"/>
                <a:gd name="T17" fmla="*/ 17 h 77"/>
                <a:gd name="T18" fmla="*/ 53 w 97"/>
                <a:gd name="T19" fmla="*/ 6 h 77"/>
                <a:gd name="T20" fmla="*/ 53 w 97"/>
                <a:gd name="T21" fmla="*/ 3 h 77"/>
                <a:gd name="T22" fmla="*/ 82 w 97"/>
                <a:gd name="T23" fmla="*/ 0 h 77"/>
                <a:gd name="T24" fmla="*/ 86 w 97"/>
                <a:gd name="T25" fmla="*/ 0 h 77"/>
                <a:gd name="T26" fmla="*/ 86 w 97"/>
                <a:gd name="T27" fmla="*/ 57 h 77"/>
                <a:gd name="T28" fmla="*/ 97 w 97"/>
                <a:gd name="T29" fmla="*/ 71 h 77"/>
                <a:gd name="T30" fmla="*/ 97 w 97"/>
                <a:gd name="T31" fmla="*/ 74 h 77"/>
                <a:gd name="T32" fmla="*/ 64 w 97"/>
                <a:gd name="T33" fmla="*/ 77 h 77"/>
                <a:gd name="T34" fmla="*/ 64 w 97"/>
                <a:gd name="T35" fmla="*/ 60 h 77"/>
                <a:gd name="T36" fmla="*/ 64 w 97"/>
                <a:gd name="T37" fmla="*/ 60 h 77"/>
                <a:gd name="T38" fmla="*/ 35 w 97"/>
                <a:gd name="T39" fmla="*/ 77 h 77"/>
                <a:gd name="T40" fmla="*/ 12 w 97"/>
                <a:gd name="T41" fmla="*/ 55 h 77"/>
                <a:gd name="T42" fmla="*/ 12 w 97"/>
                <a:gd name="T43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77">
                  <a:moveTo>
                    <a:pt x="12" y="18"/>
                  </a:moveTo>
                  <a:cubicBezTo>
                    <a:pt x="12" y="10"/>
                    <a:pt x="9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61"/>
                    <a:pt x="39" y="65"/>
                    <a:pt x="46" y="65"/>
                  </a:cubicBezTo>
                  <a:cubicBezTo>
                    <a:pt x="54" y="65"/>
                    <a:pt x="58" y="62"/>
                    <a:pt x="64" y="52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1"/>
                    <a:pt x="60" y="7"/>
                    <a:pt x="53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66"/>
                    <a:pt x="88" y="69"/>
                    <a:pt x="97" y="71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56" y="72"/>
                    <a:pt x="47" y="77"/>
                    <a:pt x="35" y="77"/>
                  </a:cubicBezTo>
                  <a:cubicBezTo>
                    <a:pt x="21" y="77"/>
                    <a:pt x="12" y="69"/>
                    <a:pt x="12" y="55"/>
                  </a:cubicBezTo>
                  <a:lnTo>
                    <a:pt x="12" y="1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5"/>
            <p:cNvSpPr>
              <a:spLocks noEditPoints="1"/>
            </p:cNvSpPr>
            <p:nvPr/>
          </p:nvSpPr>
          <p:spPr bwMode="gray">
            <a:xfrm>
              <a:off x="8183563" y="3297238"/>
              <a:ext cx="304800" cy="290513"/>
            </a:xfrm>
            <a:custGeom>
              <a:avLst/>
              <a:gdLst>
                <a:gd name="T0" fmla="*/ 46 w 81"/>
                <a:gd name="T1" fmla="*/ 62 h 77"/>
                <a:gd name="T2" fmla="*/ 33 w 81"/>
                <a:gd name="T3" fmla="*/ 69 h 77"/>
                <a:gd name="T4" fmla="*/ 23 w 81"/>
                <a:gd name="T5" fmla="*/ 56 h 77"/>
                <a:gd name="T6" fmla="*/ 46 w 81"/>
                <a:gd name="T7" fmla="*/ 35 h 77"/>
                <a:gd name="T8" fmla="*/ 46 w 81"/>
                <a:gd name="T9" fmla="*/ 62 h 77"/>
                <a:gd name="T10" fmla="*/ 68 w 81"/>
                <a:gd name="T11" fmla="*/ 27 h 77"/>
                <a:gd name="T12" fmla="*/ 36 w 81"/>
                <a:gd name="T13" fmla="*/ 0 h 77"/>
                <a:gd name="T14" fmla="*/ 4 w 81"/>
                <a:gd name="T15" fmla="*/ 24 h 77"/>
                <a:gd name="T16" fmla="*/ 7 w 81"/>
                <a:gd name="T17" fmla="*/ 24 h 77"/>
                <a:gd name="T18" fmla="*/ 28 w 81"/>
                <a:gd name="T19" fmla="*/ 12 h 77"/>
                <a:gd name="T20" fmla="*/ 46 w 81"/>
                <a:gd name="T21" fmla="*/ 31 h 77"/>
                <a:gd name="T22" fmla="*/ 0 w 81"/>
                <a:gd name="T23" fmla="*/ 58 h 77"/>
                <a:gd name="T24" fmla="*/ 22 w 81"/>
                <a:gd name="T25" fmla="*/ 77 h 77"/>
                <a:gd name="T26" fmla="*/ 44 w 81"/>
                <a:gd name="T27" fmla="*/ 69 h 77"/>
                <a:gd name="T28" fmla="*/ 46 w 81"/>
                <a:gd name="T29" fmla="*/ 67 h 77"/>
                <a:gd name="T30" fmla="*/ 63 w 81"/>
                <a:gd name="T31" fmla="*/ 77 h 77"/>
                <a:gd name="T32" fmla="*/ 81 w 81"/>
                <a:gd name="T33" fmla="*/ 63 h 77"/>
                <a:gd name="T34" fmla="*/ 78 w 81"/>
                <a:gd name="T35" fmla="*/ 63 h 77"/>
                <a:gd name="T36" fmla="*/ 72 w 81"/>
                <a:gd name="T37" fmla="*/ 70 h 77"/>
                <a:gd name="T38" fmla="*/ 68 w 81"/>
                <a:gd name="T39" fmla="*/ 60 h 77"/>
                <a:gd name="T40" fmla="*/ 68 w 81"/>
                <a:gd name="T41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77">
                  <a:moveTo>
                    <a:pt x="46" y="62"/>
                  </a:moveTo>
                  <a:cubicBezTo>
                    <a:pt x="41" y="67"/>
                    <a:pt x="37" y="69"/>
                    <a:pt x="33" y="69"/>
                  </a:cubicBezTo>
                  <a:cubicBezTo>
                    <a:pt x="27" y="69"/>
                    <a:pt x="23" y="64"/>
                    <a:pt x="23" y="56"/>
                  </a:cubicBezTo>
                  <a:cubicBezTo>
                    <a:pt x="23" y="47"/>
                    <a:pt x="28" y="42"/>
                    <a:pt x="46" y="35"/>
                  </a:cubicBezTo>
                  <a:lnTo>
                    <a:pt x="46" y="62"/>
                  </a:lnTo>
                  <a:close/>
                  <a:moveTo>
                    <a:pt x="68" y="27"/>
                  </a:moveTo>
                  <a:cubicBezTo>
                    <a:pt x="68" y="7"/>
                    <a:pt x="52" y="0"/>
                    <a:pt x="36" y="0"/>
                  </a:cubicBezTo>
                  <a:cubicBezTo>
                    <a:pt x="19" y="0"/>
                    <a:pt x="8" y="9"/>
                    <a:pt x="4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2" y="16"/>
                    <a:pt x="19" y="12"/>
                    <a:pt x="28" y="12"/>
                  </a:cubicBezTo>
                  <a:cubicBezTo>
                    <a:pt x="41" y="12"/>
                    <a:pt x="46" y="18"/>
                    <a:pt x="46" y="31"/>
                  </a:cubicBezTo>
                  <a:cubicBezTo>
                    <a:pt x="29" y="37"/>
                    <a:pt x="0" y="39"/>
                    <a:pt x="0" y="58"/>
                  </a:cubicBezTo>
                  <a:cubicBezTo>
                    <a:pt x="0" y="69"/>
                    <a:pt x="10" y="77"/>
                    <a:pt x="22" y="77"/>
                  </a:cubicBezTo>
                  <a:cubicBezTo>
                    <a:pt x="31" y="77"/>
                    <a:pt x="37" y="75"/>
                    <a:pt x="44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50" y="74"/>
                    <a:pt x="55" y="77"/>
                    <a:pt x="63" y="77"/>
                  </a:cubicBezTo>
                  <a:cubicBezTo>
                    <a:pt x="74" y="77"/>
                    <a:pt x="80" y="72"/>
                    <a:pt x="81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7" y="68"/>
                    <a:pt x="75" y="70"/>
                    <a:pt x="72" y="70"/>
                  </a:cubicBezTo>
                  <a:cubicBezTo>
                    <a:pt x="69" y="70"/>
                    <a:pt x="68" y="67"/>
                    <a:pt x="68" y="60"/>
                  </a:cubicBezTo>
                  <a:lnTo>
                    <a:pt x="68" y="27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6"/>
            <p:cNvSpPr>
              <a:spLocks/>
            </p:cNvSpPr>
            <p:nvPr/>
          </p:nvSpPr>
          <p:spPr bwMode="gray">
            <a:xfrm>
              <a:off x="8491538" y="3125788"/>
              <a:ext cx="180975" cy="450850"/>
            </a:xfrm>
            <a:custGeom>
              <a:avLst/>
              <a:gdLst>
                <a:gd name="T0" fmla="*/ 14 w 48"/>
                <a:gd name="T1" fmla="*/ 20 h 119"/>
                <a:gd name="T2" fmla="*/ 0 w 48"/>
                <a:gd name="T3" fmla="*/ 6 h 119"/>
                <a:gd name="T4" fmla="*/ 0 w 48"/>
                <a:gd name="T5" fmla="*/ 3 h 119"/>
                <a:gd name="T6" fmla="*/ 32 w 48"/>
                <a:gd name="T7" fmla="*/ 0 h 119"/>
                <a:gd name="T8" fmla="*/ 35 w 48"/>
                <a:gd name="T9" fmla="*/ 0 h 119"/>
                <a:gd name="T10" fmla="*/ 35 w 48"/>
                <a:gd name="T11" fmla="*/ 102 h 119"/>
                <a:gd name="T12" fmla="*/ 48 w 48"/>
                <a:gd name="T13" fmla="*/ 116 h 119"/>
                <a:gd name="T14" fmla="*/ 48 w 48"/>
                <a:gd name="T15" fmla="*/ 119 h 119"/>
                <a:gd name="T16" fmla="*/ 0 w 48"/>
                <a:gd name="T17" fmla="*/ 119 h 119"/>
                <a:gd name="T18" fmla="*/ 0 w 48"/>
                <a:gd name="T19" fmla="*/ 116 h 119"/>
                <a:gd name="T20" fmla="*/ 14 w 48"/>
                <a:gd name="T21" fmla="*/ 102 h 119"/>
                <a:gd name="T22" fmla="*/ 14 w 48"/>
                <a:gd name="T23" fmla="*/ 2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19">
                  <a:moveTo>
                    <a:pt x="14" y="20"/>
                  </a:moveTo>
                  <a:cubicBezTo>
                    <a:pt x="14" y="10"/>
                    <a:pt x="1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5" y="111"/>
                    <a:pt x="37" y="114"/>
                    <a:pt x="48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1" y="114"/>
                    <a:pt x="14" y="111"/>
                    <a:pt x="14" y="102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7"/>
            <p:cNvSpPr>
              <a:spLocks/>
            </p:cNvSpPr>
            <p:nvPr/>
          </p:nvSpPr>
          <p:spPr bwMode="gray">
            <a:xfrm>
              <a:off x="3387726" y="2736850"/>
              <a:ext cx="981075" cy="1308100"/>
            </a:xfrm>
            <a:custGeom>
              <a:avLst/>
              <a:gdLst>
                <a:gd name="T0" fmla="*/ 258 w 261"/>
                <a:gd name="T1" fmla="*/ 146 h 346"/>
                <a:gd name="T2" fmla="*/ 215 w 261"/>
                <a:gd name="T3" fmla="*/ 141 h 346"/>
                <a:gd name="T4" fmla="*/ 226 w 261"/>
                <a:gd name="T5" fmla="*/ 107 h 346"/>
                <a:gd name="T6" fmla="*/ 203 w 261"/>
                <a:gd name="T7" fmla="*/ 125 h 346"/>
                <a:gd name="T8" fmla="*/ 164 w 261"/>
                <a:gd name="T9" fmla="*/ 101 h 346"/>
                <a:gd name="T10" fmla="*/ 156 w 261"/>
                <a:gd name="T11" fmla="*/ 75 h 346"/>
                <a:gd name="T12" fmla="*/ 150 w 261"/>
                <a:gd name="T13" fmla="*/ 98 h 346"/>
                <a:gd name="T14" fmla="*/ 98 w 261"/>
                <a:gd name="T15" fmla="*/ 105 h 346"/>
                <a:gd name="T16" fmla="*/ 82 w 261"/>
                <a:gd name="T17" fmla="*/ 115 h 346"/>
                <a:gd name="T18" fmla="*/ 82 w 261"/>
                <a:gd name="T19" fmla="*/ 79 h 346"/>
                <a:gd name="T20" fmla="*/ 78 w 261"/>
                <a:gd name="T21" fmla="*/ 53 h 346"/>
                <a:gd name="T22" fmla="*/ 76 w 261"/>
                <a:gd name="T23" fmla="*/ 45 h 346"/>
                <a:gd name="T24" fmla="*/ 71 w 261"/>
                <a:gd name="T25" fmla="*/ 42 h 346"/>
                <a:gd name="T26" fmla="*/ 98 w 261"/>
                <a:gd name="T27" fmla="*/ 16 h 346"/>
                <a:gd name="T28" fmla="*/ 83 w 261"/>
                <a:gd name="T29" fmla="*/ 9 h 346"/>
                <a:gd name="T30" fmla="*/ 68 w 261"/>
                <a:gd name="T31" fmla="*/ 0 h 346"/>
                <a:gd name="T32" fmla="*/ 40 w 261"/>
                <a:gd name="T33" fmla="*/ 3 h 346"/>
                <a:gd name="T34" fmla="*/ 19 w 261"/>
                <a:gd name="T35" fmla="*/ 40 h 346"/>
                <a:gd name="T36" fmla="*/ 6 w 261"/>
                <a:gd name="T37" fmla="*/ 45 h 346"/>
                <a:gd name="T38" fmla="*/ 1 w 261"/>
                <a:gd name="T39" fmla="*/ 69 h 346"/>
                <a:gd name="T40" fmla="*/ 13 w 261"/>
                <a:gd name="T41" fmla="*/ 99 h 346"/>
                <a:gd name="T42" fmla="*/ 16 w 261"/>
                <a:gd name="T43" fmla="*/ 108 h 346"/>
                <a:gd name="T44" fmla="*/ 24 w 261"/>
                <a:gd name="T45" fmla="*/ 124 h 346"/>
                <a:gd name="T46" fmla="*/ 28 w 261"/>
                <a:gd name="T47" fmla="*/ 137 h 346"/>
                <a:gd name="T48" fmla="*/ 34 w 261"/>
                <a:gd name="T49" fmla="*/ 146 h 346"/>
                <a:gd name="T50" fmla="*/ 47 w 261"/>
                <a:gd name="T51" fmla="*/ 148 h 346"/>
                <a:gd name="T52" fmla="*/ 37 w 261"/>
                <a:gd name="T53" fmla="*/ 229 h 346"/>
                <a:gd name="T54" fmla="*/ 73 w 261"/>
                <a:gd name="T55" fmla="*/ 333 h 346"/>
                <a:gd name="T56" fmla="*/ 96 w 261"/>
                <a:gd name="T57" fmla="*/ 311 h 346"/>
                <a:gd name="T58" fmla="*/ 121 w 261"/>
                <a:gd name="T59" fmla="*/ 288 h 346"/>
                <a:gd name="T60" fmla="*/ 123 w 261"/>
                <a:gd name="T61" fmla="*/ 296 h 346"/>
                <a:gd name="T62" fmla="*/ 94 w 261"/>
                <a:gd name="T63" fmla="*/ 346 h 346"/>
                <a:gd name="T64" fmla="*/ 235 w 261"/>
                <a:gd name="T65" fmla="*/ 259 h 346"/>
                <a:gd name="T66" fmla="*/ 231 w 261"/>
                <a:gd name="T67" fmla="*/ 181 h 346"/>
                <a:gd name="T68" fmla="*/ 261 w 261"/>
                <a:gd name="T69" fmla="*/ 1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1" h="346">
                  <a:moveTo>
                    <a:pt x="261" y="146"/>
                  </a:moveTo>
                  <a:cubicBezTo>
                    <a:pt x="260" y="145"/>
                    <a:pt x="258" y="146"/>
                    <a:pt x="258" y="146"/>
                  </a:cubicBezTo>
                  <a:cubicBezTo>
                    <a:pt x="224" y="158"/>
                    <a:pt x="224" y="158"/>
                    <a:pt x="224" y="158"/>
                  </a:cubicBezTo>
                  <a:cubicBezTo>
                    <a:pt x="222" y="152"/>
                    <a:pt x="219" y="146"/>
                    <a:pt x="215" y="141"/>
                  </a:cubicBezTo>
                  <a:cubicBezTo>
                    <a:pt x="226" y="111"/>
                    <a:pt x="226" y="111"/>
                    <a:pt x="226" y="111"/>
                  </a:cubicBezTo>
                  <a:cubicBezTo>
                    <a:pt x="226" y="111"/>
                    <a:pt x="227" y="108"/>
                    <a:pt x="226" y="107"/>
                  </a:cubicBezTo>
                  <a:cubicBezTo>
                    <a:pt x="225" y="107"/>
                    <a:pt x="223" y="109"/>
                    <a:pt x="223" y="109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196" y="117"/>
                    <a:pt x="187" y="110"/>
                    <a:pt x="176" y="105"/>
                  </a:cubicBezTo>
                  <a:cubicBezTo>
                    <a:pt x="173" y="104"/>
                    <a:pt x="169" y="102"/>
                    <a:pt x="164" y="10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5"/>
                    <a:pt x="156" y="75"/>
                  </a:cubicBezTo>
                  <a:cubicBezTo>
                    <a:pt x="155" y="75"/>
                    <a:pt x="154" y="77"/>
                    <a:pt x="154" y="77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6" y="98"/>
                    <a:pt x="142" y="97"/>
                    <a:pt x="137" y="97"/>
                  </a:cubicBezTo>
                  <a:cubicBezTo>
                    <a:pt x="122" y="97"/>
                    <a:pt x="109" y="100"/>
                    <a:pt x="98" y="105"/>
                  </a:cubicBezTo>
                  <a:cubicBezTo>
                    <a:pt x="93" y="107"/>
                    <a:pt x="89" y="110"/>
                    <a:pt x="84" y="113"/>
                  </a:cubicBezTo>
                  <a:cubicBezTo>
                    <a:pt x="84" y="113"/>
                    <a:pt x="83" y="114"/>
                    <a:pt x="82" y="115"/>
                  </a:cubicBezTo>
                  <a:cubicBezTo>
                    <a:pt x="78" y="104"/>
                    <a:pt x="75" y="96"/>
                    <a:pt x="74" y="93"/>
                  </a:cubicBezTo>
                  <a:cubicBezTo>
                    <a:pt x="77" y="91"/>
                    <a:pt x="81" y="84"/>
                    <a:pt x="82" y="79"/>
                  </a:cubicBezTo>
                  <a:cubicBezTo>
                    <a:pt x="84" y="72"/>
                    <a:pt x="84" y="68"/>
                    <a:pt x="82" y="63"/>
                  </a:cubicBezTo>
                  <a:cubicBezTo>
                    <a:pt x="81" y="59"/>
                    <a:pt x="78" y="55"/>
                    <a:pt x="78" y="53"/>
                  </a:cubicBezTo>
                  <a:cubicBezTo>
                    <a:pt x="79" y="51"/>
                    <a:pt x="79" y="50"/>
                    <a:pt x="80" y="49"/>
                  </a:cubicBezTo>
                  <a:cubicBezTo>
                    <a:pt x="80" y="46"/>
                    <a:pt x="78" y="45"/>
                    <a:pt x="76" y="45"/>
                  </a:cubicBezTo>
                  <a:cubicBezTo>
                    <a:pt x="74" y="45"/>
                    <a:pt x="73" y="45"/>
                    <a:pt x="71" y="45"/>
                  </a:cubicBezTo>
                  <a:cubicBezTo>
                    <a:pt x="71" y="45"/>
                    <a:pt x="70" y="45"/>
                    <a:pt x="71" y="42"/>
                  </a:cubicBezTo>
                  <a:cubicBezTo>
                    <a:pt x="72" y="38"/>
                    <a:pt x="79" y="36"/>
                    <a:pt x="86" y="34"/>
                  </a:cubicBezTo>
                  <a:cubicBezTo>
                    <a:pt x="94" y="31"/>
                    <a:pt x="98" y="25"/>
                    <a:pt x="98" y="16"/>
                  </a:cubicBezTo>
                  <a:cubicBezTo>
                    <a:pt x="99" y="9"/>
                    <a:pt x="95" y="4"/>
                    <a:pt x="90" y="2"/>
                  </a:cubicBezTo>
                  <a:cubicBezTo>
                    <a:pt x="89" y="4"/>
                    <a:pt x="85" y="8"/>
                    <a:pt x="83" y="9"/>
                  </a:cubicBezTo>
                  <a:cubicBezTo>
                    <a:pt x="80" y="11"/>
                    <a:pt x="76" y="11"/>
                    <a:pt x="74" y="11"/>
                  </a:cubicBezTo>
                  <a:cubicBezTo>
                    <a:pt x="74" y="6"/>
                    <a:pt x="72" y="2"/>
                    <a:pt x="68" y="0"/>
                  </a:cubicBezTo>
                  <a:cubicBezTo>
                    <a:pt x="67" y="2"/>
                    <a:pt x="63" y="5"/>
                    <a:pt x="56" y="5"/>
                  </a:cubicBezTo>
                  <a:cubicBezTo>
                    <a:pt x="50" y="5"/>
                    <a:pt x="49" y="3"/>
                    <a:pt x="40" y="3"/>
                  </a:cubicBezTo>
                  <a:cubicBezTo>
                    <a:pt x="27" y="3"/>
                    <a:pt x="16" y="11"/>
                    <a:pt x="15" y="23"/>
                  </a:cubicBezTo>
                  <a:cubicBezTo>
                    <a:pt x="14" y="30"/>
                    <a:pt x="17" y="36"/>
                    <a:pt x="19" y="40"/>
                  </a:cubicBezTo>
                  <a:cubicBezTo>
                    <a:pt x="17" y="41"/>
                    <a:pt x="14" y="45"/>
                    <a:pt x="13" y="46"/>
                  </a:cubicBezTo>
                  <a:cubicBezTo>
                    <a:pt x="12" y="45"/>
                    <a:pt x="9" y="43"/>
                    <a:pt x="6" y="45"/>
                  </a:cubicBezTo>
                  <a:cubicBezTo>
                    <a:pt x="7" y="47"/>
                    <a:pt x="7" y="49"/>
                    <a:pt x="7" y="51"/>
                  </a:cubicBezTo>
                  <a:cubicBezTo>
                    <a:pt x="6" y="53"/>
                    <a:pt x="1" y="62"/>
                    <a:pt x="1" y="69"/>
                  </a:cubicBezTo>
                  <a:cubicBezTo>
                    <a:pt x="0" y="82"/>
                    <a:pt x="7" y="91"/>
                    <a:pt x="13" y="93"/>
                  </a:cubicBezTo>
                  <a:cubicBezTo>
                    <a:pt x="12" y="95"/>
                    <a:pt x="12" y="97"/>
                    <a:pt x="13" y="99"/>
                  </a:cubicBezTo>
                  <a:cubicBezTo>
                    <a:pt x="13" y="100"/>
                    <a:pt x="14" y="101"/>
                    <a:pt x="17" y="101"/>
                  </a:cubicBezTo>
                  <a:cubicBezTo>
                    <a:pt x="16" y="103"/>
                    <a:pt x="15" y="105"/>
                    <a:pt x="16" y="108"/>
                  </a:cubicBezTo>
                  <a:cubicBezTo>
                    <a:pt x="17" y="111"/>
                    <a:pt x="20" y="115"/>
                    <a:pt x="23" y="115"/>
                  </a:cubicBezTo>
                  <a:cubicBezTo>
                    <a:pt x="23" y="117"/>
                    <a:pt x="24" y="122"/>
                    <a:pt x="24" y="124"/>
                  </a:cubicBezTo>
                  <a:cubicBezTo>
                    <a:pt x="23" y="126"/>
                    <a:pt x="22" y="128"/>
                    <a:pt x="23" y="131"/>
                  </a:cubicBezTo>
                  <a:cubicBezTo>
                    <a:pt x="23" y="134"/>
                    <a:pt x="25" y="137"/>
                    <a:pt x="28" y="137"/>
                  </a:cubicBezTo>
                  <a:cubicBezTo>
                    <a:pt x="28" y="139"/>
                    <a:pt x="29" y="141"/>
                    <a:pt x="30" y="142"/>
                  </a:cubicBezTo>
                  <a:cubicBezTo>
                    <a:pt x="31" y="143"/>
                    <a:pt x="32" y="144"/>
                    <a:pt x="34" y="146"/>
                  </a:cubicBezTo>
                  <a:cubicBezTo>
                    <a:pt x="36" y="147"/>
                    <a:pt x="38" y="148"/>
                    <a:pt x="41" y="148"/>
                  </a:cubicBezTo>
                  <a:cubicBezTo>
                    <a:pt x="43" y="148"/>
                    <a:pt x="46" y="148"/>
                    <a:pt x="47" y="148"/>
                  </a:cubicBezTo>
                  <a:cubicBezTo>
                    <a:pt x="47" y="149"/>
                    <a:pt x="47" y="156"/>
                    <a:pt x="48" y="164"/>
                  </a:cubicBezTo>
                  <a:cubicBezTo>
                    <a:pt x="41" y="183"/>
                    <a:pt x="37" y="205"/>
                    <a:pt x="37" y="229"/>
                  </a:cubicBezTo>
                  <a:cubicBezTo>
                    <a:pt x="37" y="229"/>
                    <a:pt x="37" y="229"/>
                    <a:pt x="37" y="229"/>
                  </a:cubicBezTo>
                  <a:cubicBezTo>
                    <a:pt x="37" y="271"/>
                    <a:pt x="50" y="309"/>
                    <a:pt x="73" y="333"/>
                  </a:cubicBezTo>
                  <a:cubicBezTo>
                    <a:pt x="73" y="333"/>
                    <a:pt x="74" y="335"/>
                    <a:pt x="78" y="338"/>
                  </a:cubicBezTo>
                  <a:cubicBezTo>
                    <a:pt x="78" y="338"/>
                    <a:pt x="85" y="325"/>
                    <a:pt x="96" y="311"/>
                  </a:cubicBezTo>
                  <a:cubicBezTo>
                    <a:pt x="99" y="308"/>
                    <a:pt x="102" y="304"/>
                    <a:pt x="105" y="301"/>
                  </a:cubicBezTo>
                  <a:cubicBezTo>
                    <a:pt x="111" y="296"/>
                    <a:pt x="116" y="292"/>
                    <a:pt x="121" y="288"/>
                  </a:cubicBezTo>
                  <a:cubicBezTo>
                    <a:pt x="135" y="278"/>
                    <a:pt x="152" y="271"/>
                    <a:pt x="167" y="268"/>
                  </a:cubicBezTo>
                  <a:cubicBezTo>
                    <a:pt x="150" y="277"/>
                    <a:pt x="140" y="282"/>
                    <a:pt x="123" y="296"/>
                  </a:cubicBezTo>
                  <a:cubicBezTo>
                    <a:pt x="113" y="305"/>
                    <a:pt x="96" y="320"/>
                    <a:pt x="85" y="342"/>
                  </a:cubicBezTo>
                  <a:cubicBezTo>
                    <a:pt x="87" y="344"/>
                    <a:pt x="91" y="346"/>
                    <a:pt x="94" y="346"/>
                  </a:cubicBezTo>
                  <a:cubicBezTo>
                    <a:pt x="97" y="343"/>
                    <a:pt x="109" y="321"/>
                    <a:pt x="128" y="303"/>
                  </a:cubicBezTo>
                  <a:cubicBezTo>
                    <a:pt x="166" y="267"/>
                    <a:pt x="211" y="259"/>
                    <a:pt x="235" y="259"/>
                  </a:cubicBezTo>
                  <a:cubicBezTo>
                    <a:pt x="236" y="249"/>
                    <a:pt x="237" y="239"/>
                    <a:pt x="237" y="229"/>
                  </a:cubicBezTo>
                  <a:cubicBezTo>
                    <a:pt x="237" y="212"/>
                    <a:pt x="235" y="195"/>
                    <a:pt x="231" y="181"/>
                  </a:cubicBezTo>
                  <a:cubicBezTo>
                    <a:pt x="259" y="149"/>
                    <a:pt x="259" y="149"/>
                    <a:pt x="259" y="149"/>
                  </a:cubicBezTo>
                  <a:cubicBezTo>
                    <a:pt x="259" y="149"/>
                    <a:pt x="261" y="147"/>
                    <a:pt x="261" y="146"/>
                  </a:cubicBezTo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8"/>
            <p:cNvSpPr>
              <a:spLocks/>
            </p:cNvSpPr>
            <p:nvPr/>
          </p:nvSpPr>
          <p:spPr bwMode="gray">
            <a:xfrm>
              <a:off x="3505201" y="3119438"/>
              <a:ext cx="82550" cy="117475"/>
            </a:xfrm>
            <a:custGeom>
              <a:avLst/>
              <a:gdLst>
                <a:gd name="T0" fmla="*/ 20 w 22"/>
                <a:gd name="T1" fmla="*/ 31 h 31"/>
                <a:gd name="T2" fmla="*/ 11 w 22"/>
                <a:gd name="T3" fmla="*/ 28 h 31"/>
                <a:gd name="T4" fmla="*/ 1 w 22"/>
                <a:gd name="T5" fmla="*/ 31 h 31"/>
                <a:gd name="T6" fmla="*/ 0 w 22"/>
                <a:gd name="T7" fmla="*/ 26 h 31"/>
                <a:gd name="T8" fmla="*/ 2 w 22"/>
                <a:gd name="T9" fmla="*/ 24 h 31"/>
                <a:gd name="T10" fmla="*/ 1 w 22"/>
                <a:gd name="T11" fmla="*/ 6 h 31"/>
                <a:gd name="T12" fmla="*/ 8 w 22"/>
                <a:gd name="T13" fmla="*/ 2 h 31"/>
                <a:gd name="T14" fmla="*/ 10 w 22"/>
                <a:gd name="T15" fmla="*/ 0 h 31"/>
                <a:gd name="T16" fmla="*/ 17 w 22"/>
                <a:gd name="T17" fmla="*/ 7 h 31"/>
                <a:gd name="T18" fmla="*/ 19 w 22"/>
                <a:gd name="T19" fmla="*/ 15 h 31"/>
                <a:gd name="T20" fmla="*/ 19 w 22"/>
                <a:gd name="T21" fmla="*/ 25 h 31"/>
                <a:gd name="T22" fmla="*/ 21 w 22"/>
                <a:gd name="T23" fmla="*/ 28 h 31"/>
                <a:gd name="T24" fmla="*/ 20 w 22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1">
                  <a:moveTo>
                    <a:pt x="20" y="31"/>
                  </a:moveTo>
                  <a:cubicBezTo>
                    <a:pt x="19" y="30"/>
                    <a:pt x="14" y="28"/>
                    <a:pt x="11" y="28"/>
                  </a:cubicBezTo>
                  <a:cubicBezTo>
                    <a:pt x="7" y="28"/>
                    <a:pt x="4" y="29"/>
                    <a:pt x="1" y="31"/>
                  </a:cubicBezTo>
                  <a:cubicBezTo>
                    <a:pt x="0" y="30"/>
                    <a:pt x="0" y="28"/>
                    <a:pt x="0" y="26"/>
                  </a:cubicBezTo>
                  <a:cubicBezTo>
                    <a:pt x="1" y="25"/>
                    <a:pt x="2" y="24"/>
                    <a:pt x="2" y="2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6" y="3"/>
                    <a:pt x="8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2" y="1"/>
                    <a:pt x="15" y="4"/>
                    <a:pt x="17" y="7"/>
                  </a:cubicBezTo>
                  <a:cubicBezTo>
                    <a:pt x="18" y="9"/>
                    <a:pt x="19" y="12"/>
                    <a:pt x="19" y="15"/>
                  </a:cubicBezTo>
                  <a:cubicBezTo>
                    <a:pt x="20" y="18"/>
                    <a:pt x="20" y="21"/>
                    <a:pt x="19" y="25"/>
                  </a:cubicBezTo>
                  <a:cubicBezTo>
                    <a:pt x="20" y="25"/>
                    <a:pt x="21" y="26"/>
                    <a:pt x="21" y="28"/>
                  </a:cubicBezTo>
                  <a:cubicBezTo>
                    <a:pt x="22" y="29"/>
                    <a:pt x="21" y="30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9"/>
            <p:cNvSpPr>
              <a:spLocks/>
            </p:cNvSpPr>
            <p:nvPr/>
          </p:nvSpPr>
          <p:spPr bwMode="gray">
            <a:xfrm>
              <a:off x="4165601" y="3319463"/>
              <a:ext cx="161925" cy="128588"/>
            </a:xfrm>
            <a:custGeom>
              <a:avLst/>
              <a:gdLst>
                <a:gd name="T0" fmla="*/ 7 w 43"/>
                <a:gd name="T1" fmla="*/ 34 h 34"/>
                <a:gd name="T2" fmla="*/ 0 w 43"/>
                <a:gd name="T3" fmla="*/ 19 h 34"/>
                <a:gd name="T4" fmla="*/ 43 w 43"/>
                <a:gd name="T5" fmla="*/ 0 h 34"/>
                <a:gd name="T6" fmla="*/ 7 w 43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4">
                  <a:moveTo>
                    <a:pt x="7" y="34"/>
                  </a:moveTo>
                  <a:cubicBezTo>
                    <a:pt x="7" y="30"/>
                    <a:pt x="3" y="21"/>
                    <a:pt x="0" y="19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0"/>
            <p:cNvSpPr>
              <a:spLocks/>
            </p:cNvSpPr>
            <p:nvPr/>
          </p:nvSpPr>
          <p:spPr bwMode="gray">
            <a:xfrm>
              <a:off x="3756026" y="3179763"/>
              <a:ext cx="136525" cy="166688"/>
            </a:xfrm>
            <a:custGeom>
              <a:avLst/>
              <a:gdLst>
                <a:gd name="T0" fmla="*/ 0 w 36"/>
                <a:gd name="T1" fmla="*/ 0 h 44"/>
                <a:gd name="T2" fmla="*/ 36 w 36"/>
                <a:gd name="T3" fmla="*/ 33 h 44"/>
                <a:gd name="T4" fmla="*/ 26 w 36"/>
                <a:gd name="T5" fmla="*/ 44 h 44"/>
                <a:gd name="T6" fmla="*/ 0 w 36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35"/>
                    <a:pt x="27" y="40"/>
                    <a:pt x="26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"/>
            <p:cNvSpPr>
              <a:spLocks/>
            </p:cNvSpPr>
            <p:nvPr/>
          </p:nvSpPr>
          <p:spPr bwMode="gray">
            <a:xfrm>
              <a:off x="3783013" y="3398838"/>
              <a:ext cx="52388" cy="68263"/>
            </a:xfrm>
            <a:custGeom>
              <a:avLst/>
              <a:gdLst>
                <a:gd name="T0" fmla="*/ 14 w 14"/>
                <a:gd name="T1" fmla="*/ 7 h 18"/>
                <a:gd name="T2" fmla="*/ 12 w 14"/>
                <a:gd name="T3" fmla="*/ 12 h 18"/>
                <a:gd name="T4" fmla="*/ 12 w 14"/>
                <a:gd name="T5" fmla="*/ 18 h 18"/>
                <a:gd name="T6" fmla="*/ 1 w 14"/>
                <a:gd name="T7" fmla="*/ 10 h 18"/>
                <a:gd name="T8" fmla="*/ 0 w 14"/>
                <a:gd name="T9" fmla="*/ 1 h 18"/>
                <a:gd name="T10" fmla="*/ 0 w 14"/>
                <a:gd name="T11" fmla="*/ 0 h 18"/>
                <a:gd name="T12" fmla="*/ 14 w 14"/>
                <a:gd name="T13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8">
                  <a:moveTo>
                    <a:pt x="14" y="7"/>
                  </a:moveTo>
                  <a:cubicBezTo>
                    <a:pt x="13" y="9"/>
                    <a:pt x="12" y="10"/>
                    <a:pt x="12" y="12"/>
                  </a:cubicBezTo>
                  <a:cubicBezTo>
                    <a:pt x="11" y="15"/>
                    <a:pt x="12" y="16"/>
                    <a:pt x="12" y="1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0" y="3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2"/>
            <p:cNvSpPr>
              <a:spLocks/>
            </p:cNvSpPr>
            <p:nvPr/>
          </p:nvSpPr>
          <p:spPr bwMode="gray">
            <a:xfrm>
              <a:off x="3535363" y="3035300"/>
              <a:ext cx="247650" cy="601663"/>
            </a:xfrm>
            <a:custGeom>
              <a:avLst/>
              <a:gdLst>
                <a:gd name="T0" fmla="*/ 19 w 66"/>
                <a:gd name="T1" fmla="*/ 106 h 159"/>
                <a:gd name="T2" fmla="*/ 15 w 66"/>
                <a:gd name="T3" fmla="*/ 36 h 159"/>
                <a:gd name="T4" fmla="*/ 19 w 66"/>
                <a:gd name="T5" fmla="*/ 34 h 159"/>
                <a:gd name="T6" fmla="*/ 19 w 66"/>
                <a:gd name="T7" fmla="*/ 33 h 159"/>
                <a:gd name="T8" fmla="*/ 12 w 66"/>
                <a:gd name="T9" fmla="*/ 30 h 159"/>
                <a:gd name="T10" fmla="*/ 11 w 66"/>
                <a:gd name="T11" fmla="*/ 10 h 159"/>
                <a:gd name="T12" fmla="*/ 3 w 66"/>
                <a:gd name="T13" fmla="*/ 7 h 159"/>
                <a:gd name="T14" fmla="*/ 2 w 66"/>
                <a:gd name="T15" fmla="*/ 0 h 159"/>
                <a:gd name="T16" fmla="*/ 13 w 66"/>
                <a:gd name="T17" fmla="*/ 3 h 159"/>
                <a:gd name="T18" fmla="*/ 17 w 66"/>
                <a:gd name="T19" fmla="*/ 5 h 159"/>
                <a:gd name="T20" fmla="*/ 22 w 66"/>
                <a:gd name="T21" fmla="*/ 7 h 159"/>
                <a:gd name="T22" fmla="*/ 23 w 66"/>
                <a:gd name="T23" fmla="*/ 11 h 159"/>
                <a:gd name="T24" fmla="*/ 57 w 66"/>
                <a:gd name="T25" fmla="*/ 98 h 159"/>
                <a:gd name="T26" fmla="*/ 60 w 66"/>
                <a:gd name="T27" fmla="*/ 114 h 159"/>
                <a:gd name="T28" fmla="*/ 66 w 66"/>
                <a:gd name="T29" fmla="*/ 128 h 159"/>
                <a:gd name="T30" fmla="*/ 48 w 66"/>
                <a:gd name="T31" fmla="*/ 136 h 159"/>
                <a:gd name="T32" fmla="*/ 36 w 66"/>
                <a:gd name="T33" fmla="*/ 159 h 159"/>
                <a:gd name="T34" fmla="*/ 19 w 66"/>
                <a:gd name="T35" fmla="*/ 10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59">
                  <a:moveTo>
                    <a:pt x="19" y="106"/>
                  </a:moveTo>
                  <a:cubicBezTo>
                    <a:pt x="19" y="105"/>
                    <a:pt x="15" y="39"/>
                    <a:pt x="15" y="36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6" y="33"/>
                    <a:pt x="13" y="32"/>
                    <a:pt x="12" y="3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0"/>
                    <a:pt x="4" y="9"/>
                    <a:pt x="3" y="7"/>
                  </a:cubicBezTo>
                  <a:cubicBezTo>
                    <a:pt x="1" y="6"/>
                    <a:pt x="0" y="4"/>
                    <a:pt x="2" y="0"/>
                  </a:cubicBezTo>
                  <a:cubicBezTo>
                    <a:pt x="3" y="1"/>
                    <a:pt x="9" y="3"/>
                    <a:pt x="13" y="3"/>
                  </a:cubicBezTo>
                  <a:cubicBezTo>
                    <a:pt x="14" y="3"/>
                    <a:pt x="16" y="5"/>
                    <a:pt x="17" y="5"/>
                  </a:cubicBezTo>
                  <a:cubicBezTo>
                    <a:pt x="18" y="6"/>
                    <a:pt x="21" y="7"/>
                    <a:pt x="22" y="7"/>
                  </a:cubicBezTo>
                  <a:cubicBezTo>
                    <a:pt x="23" y="8"/>
                    <a:pt x="23" y="10"/>
                    <a:pt x="23" y="11"/>
                  </a:cubicBezTo>
                  <a:cubicBezTo>
                    <a:pt x="24" y="12"/>
                    <a:pt x="57" y="97"/>
                    <a:pt x="57" y="98"/>
                  </a:cubicBezTo>
                  <a:cubicBezTo>
                    <a:pt x="58" y="99"/>
                    <a:pt x="60" y="113"/>
                    <a:pt x="60" y="114"/>
                  </a:cubicBezTo>
                  <a:cubicBezTo>
                    <a:pt x="60" y="115"/>
                    <a:pt x="65" y="127"/>
                    <a:pt x="66" y="128"/>
                  </a:cubicBezTo>
                  <a:cubicBezTo>
                    <a:pt x="61" y="128"/>
                    <a:pt x="54" y="130"/>
                    <a:pt x="48" y="136"/>
                  </a:cubicBezTo>
                  <a:cubicBezTo>
                    <a:pt x="43" y="141"/>
                    <a:pt x="38" y="154"/>
                    <a:pt x="36" y="159"/>
                  </a:cubicBezTo>
                  <a:cubicBezTo>
                    <a:pt x="36" y="156"/>
                    <a:pt x="20" y="107"/>
                    <a:pt x="19" y="1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3"/>
            <p:cNvSpPr>
              <a:spLocks/>
            </p:cNvSpPr>
            <p:nvPr/>
          </p:nvSpPr>
          <p:spPr bwMode="gray">
            <a:xfrm>
              <a:off x="3673476" y="3535363"/>
              <a:ext cx="206375" cy="407988"/>
            </a:xfrm>
            <a:custGeom>
              <a:avLst/>
              <a:gdLst>
                <a:gd name="T0" fmla="*/ 24 w 55"/>
                <a:gd name="T1" fmla="*/ 55 h 108"/>
                <a:gd name="T2" fmla="*/ 14 w 55"/>
                <a:gd name="T3" fmla="*/ 88 h 108"/>
                <a:gd name="T4" fmla="*/ 0 w 55"/>
                <a:gd name="T5" fmla="*/ 108 h 108"/>
                <a:gd name="T6" fmla="*/ 5 w 55"/>
                <a:gd name="T7" fmla="*/ 73 h 108"/>
                <a:gd name="T8" fmla="*/ 5 w 55"/>
                <a:gd name="T9" fmla="*/ 36 h 108"/>
                <a:gd name="T10" fmla="*/ 19 w 55"/>
                <a:gd name="T11" fmla="*/ 9 h 108"/>
                <a:gd name="T12" fmla="*/ 44 w 55"/>
                <a:gd name="T13" fmla="*/ 3 h 108"/>
                <a:gd name="T14" fmla="*/ 55 w 55"/>
                <a:gd name="T15" fmla="*/ 22 h 108"/>
                <a:gd name="T16" fmla="*/ 37 w 55"/>
                <a:gd name="T17" fmla="*/ 26 h 108"/>
                <a:gd name="T18" fmla="*/ 24 w 55"/>
                <a:gd name="T19" fmla="*/ 5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08">
                  <a:moveTo>
                    <a:pt x="24" y="55"/>
                  </a:moveTo>
                  <a:cubicBezTo>
                    <a:pt x="22" y="68"/>
                    <a:pt x="19" y="80"/>
                    <a:pt x="14" y="88"/>
                  </a:cubicBezTo>
                  <a:cubicBezTo>
                    <a:pt x="11" y="93"/>
                    <a:pt x="3" y="104"/>
                    <a:pt x="0" y="108"/>
                  </a:cubicBezTo>
                  <a:cubicBezTo>
                    <a:pt x="3" y="101"/>
                    <a:pt x="6" y="85"/>
                    <a:pt x="5" y="73"/>
                  </a:cubicBezTo>
                  <a:cubicBezTo>
                    <a:pt x="5" y="65"/>
                    <a:pt x="3" y="48"/>
                    <a:pt x="5" y="36"/>
                  </a:cubicBezTo>
                  <a:cubicBezTo>
                    <a:pt x="7" y="24"/>
                    <a:pt x="11" y="17"/>
                    <a:pt x="19" y="9"/>
                  </a:cubicBezTo>
                  <a:cubicBezTo>
                    <a:pt x="23" y="5"/>
                    <a:pt x="32" y="0"/>
                    <a:pt x="44" y="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49" y="21"/>
                    <a:pt x="42" y="22"/>
                    <a:pt x="37" y="26"/>
                  </a:cubicBezTo>
                  <a:cubicBezTo>
                    <a:pt x="28" y="33"/>
                    <a:pt x="25" y="42"/>
                    <a:pt x="24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4"/>
            <p:cNvSpPr>
              <a:spLocks/>
            </p:cNvSpPr>
            <p:nvPr/>
          </p:nvSpPr>
          <p:spPr bwMode="gray">
            <a:xfrm>
              <a:off x="3767138" y="3640138"/>
              <a:ext cx="180975" cy="201613"/>
            </a:xfrm>
            <a:custGeom>
              <a:avLst/>
              <a:gdLst>
                <a:gd name="T0" fmla="*/ 0 w 48"/>
                <a:gd name="T1" fmla="*/ 53 h 53"/>
                <a:gd name="T2" fmla="*/ 6 w 48"/>
                <a:gd name="T3" fmla="*/ 27 h 53"/>
                <a:gd name="T4" fmla="*/ 17 w 48"/>
                <a:gd name="T5" fmla="*/ 3 h 53"/>
                <a:gd name="T6" fmla="*/ 30 w 48"/>
                <a:gd name="T7" fmla="*/ 0 h 53"/>
                <a:gd name="T8" fmla="*/ 41 w 48"/>
                <a:gd name="T9" fmla="*/ 24 h 53"/>
                <a:gd name="T10" fmla="*/ 48 w 48"/>
                <a:gd name="T11" fmla="*/ 27 h 53"/>
                <a:gd name="T12" fmla="*/ 0 w 4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3">
                  <a:moveTo>
                    <a:pt x="0" y="53"/>
                  </a:moveTo>
                  <a:cubicBezTo>
                    <a:pt x="2" y="48"/>
                    <a:pt x="6" y="32"/>
                    <a:pt x="6" y="27"/>
                  </a:cubicBezTo>
                  <a:cubicBezTo>
                    <a:pt x="8" y="20"/>
                    <a:pt x="9" y="10"/>
                    <a:pt x="17" y="3"/>
                  </a:cubicBezTo>
                  <a:cubicBezTo>
                    <a:pt x="21" y="0"/>
                    <a:pt x="27" y="0"/>
                    <a:pt x="30" y="0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6"/>
                    <a:pt x="45" y="27"/>
                    <a:pt x="48" y="27"/>
                  </a:cubicBezTo>
                  <a:cubicBezTo>
                    <a:pt x="37" y="30"/>
                    <a:pt x="10" y="43"/>
                    <a:pt x="0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5"/>
            <p:cNvSpPr>
              <a:spLocks/>
            </p:cNvSpPr>
            <p:nvPr/>
          </p:nvSpPr>
          <p:spPr bwMode="gray">
            <a:xfrm>
              <a:off x="4124326" y="3530600"/>
              <a:ext cx="95250" cy="152400"/>
            </a:xfrm>
            <a:custGeom>
              <a:avLst/>
              <a:gdLst>
                <a:gd name="T0" fmla="*/ 2 w 25"/>
                <a:gd name="T1" fmla="*/ 8 h 40"/>
                <a:gd name="T2" fmla="*/ 2 w 25"/>
                <a:gd name="T3" fmla="*/ 16 h 40"/>
                <a:gd name="T4" fmla="*/ 9 w 25"/>
                <a:gd name="T5" fmla="*/ 29 h 40"/>
                <a:gd name="T6" fmla="*/ 14 w 25"/>
                <a:gd name="T7" fmla="*/ 40 h 40"/>
                <a:gd name="T8" fmla="*/ 25 w 25"/>
                <a:gd name="T9" fmla="*/ 40 h 40"/>
                <a:gd name="T10" fmla="*/ 11 w 25"/>
                <a:gd name="T11" fmla="*/ 14 h 40"/>
                <a:gd name="T12" fmla="*/ 11 w 25"/>
                <a:gd name="T13" fmla="*/ 0 h 40"/>
                <a:gd name="T14" fmla="*/ 2 w 25"/>
                <a:gd name="T15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2" y="8"/>
                  </a:moveTo>
                  <a:cubicBezTo>
                    <a:pt x="0" y="11"/>
                    <a:pt x="1" y="14"/>
                    <a:pt x="2" y="16"/>
                  </a:cubicBezTo>
                  <a:cubicBezTo>
                    <a:pt x="3" y="18"/>
                    <a:pt x="9" y="29"/>
                    <a:pt x="9" y="29"/>
                  </a:cubicBezTo>
                  <a:cubicBezTo>
                    <a:pt x="11" y="34"/>
                    <a:pt x="12" y="36"/>
                    <a:pt x="14" y="40"/>
                  </a:cubicBezTo>
                  <a:cubicBezTo>
                    <a:pt x="17" y="40"/>
                    <a:pt x="21" y="40"/>
                    <a:pt x="25" y="40"/>
                  </a:cubicBezTo>
                  <a:cubicBezTo>
                    <a:pt x="21" y="31"/>
                    <a:pt x="11" y="14"/>
                    <a:pt x="11" y="1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4" y="5"/>
                    <a:pt x="2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6"/>
            <p:cNvSpPr>
              <a:spLocks/>
            </p:cNvSpPr>
            <p:nvPr/>
          </p:nvSpPr>
          <p:spPr bwMode="gray">
            <a:xfrm>
              <a:off x="3948113" y="3065463"/>
              <a:ext cx="68263" cy="223838"/>
            </a:xfrm>
            <a:custGeom>
              <a:avLst/>
              <a:gdLst>
                <a:gd name="T0" fmla="*/ 0 w 18"/>
                <a:gd name="T1" fmla="*/ 57 h 59"/>
                <a:gd name="T2" fmla="*/ 18 w 18"/>
                <a:gd name="T3" fmla="*/ 59 h 59"/>
                <a:gd name="T4" fmla="*/ 8 w 18"/>
                <a:gd name="T5" fmla="*/ 0 h 59"/>
                <a:gd name="T6" fmla="*/ 0 w 18"/>
                <a:gd name="T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9">
                  <a:moveTo>
                    <a:pt x="0" y="57"/>
                  </a:moveTo>
                  <a:cubicBezTo>
                    <a:pt x="5" y="56"/>
                    <a:pt x="15" y="57"/>
                    <a:pt x="18" y="59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gray">
            <a:xfrm>
              <a:off x="3535363" y="3035300"/>
              <a:ext cx="247650" cy="601663"/>
            </a:xfrm>
            <a:custGeom>
              <a:avLst/>
              <a:gdLst>
                <a:gd name="T0" fmla="*/ 23 w 66"/>
                <a:gd name="T1" fmla="*/ 11 h 159"/>
                <a:gd name="T2" fmla="*/ 22 w 66"/>
                <a:gd name="T3" fmla="*/ 7 h 159"/>
                <a:gd name="T4" fmla="*/ 17 w 66"/>
                <a:gd name="T5" fmla="*/ 5 h 159"/>
                <a:gd name="T6" fmla="*/ 13 w 66"/>
                <a:gd name="T7" fmla="*/ 3 h 159"/>
                <a:gd name="T8" fmla="*/ 2 w 66"/>
                <a:gd name="T9" fmla="*/ 0 h 159"/>
                <a:gd name="T10" fmla="*/ 3 w 66"/>
                <a:gd name="T11" fmla="*/ 7 h 159"/>
                <a:gd name="T12" fmla="*/ 11 w 66"/>
                <a:gd name="T13" fmla="*/ 10 h 159"/>
                <a:gd name="T14" fmla="*/ 12 w 66"/>
                <a:gd name="T15" fmla="*/ 30 h 159"/>
                <a:gd name="T16" fmla="*/ 19 w 66"/>
                <a:gd name="T17" fmla="*/ 33 h 159"/>
                <a:gd name="T18" fmla="*/ 19 w 66"/>
                <a:gd name="T19" fmla="*/ 34 h 159"/>
                <a:gd name="T20" fmla="*/ 15 w 66"/>
                <a:gd name="T21" fmla="*/ 36 h 159"/>
                <a:gd name="T22" fmla="*/ 19 w 66"/>
                <a:gd name="T23" fmla="*/ 106 h 159"/>
                <a:gd name="T24" fmla="*/ 36 w 66"/>
                <a:gd name="T25" fmla="*/ 159 h 159"/>
                <a:gd name="T26" fmla="*/ 48 w 66"/>
                <a:gd name="T27" fmla="*/ 136 h 159"/>
                <a:gd name="T28" fmla="*/ 66 w 66"/>
                <a:gd name="T29" fmla="*/ 128 h 159"/>
                <a:gd name="T30" fmla="*/ 60 w 66"/>
                <a:gd name="T31" fmla="*/ 114 h 159"/>
                <a:gd name="T32" fmla="*/ 57 w 66"/>
                <a:gd name="T33" fmla="*/ 98 h 159"/>
                <a:gd name="T34" fmla="*/ 23 w 66"/>
                <a:gd name="T35" fmla="*/ 1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59">
                  <a:moveTo>
                    <a:pt x="23" y="11"/>
                  </a:moveTo>
                  <a:cubicBezTo>
                    <a:pt x="23" y="10"/>
                    <a:pt x="23" y="8"/>
                    <a:pt x="22" y="7"/>
                  </a:cubicBezTo>
                  <a:cubicBezTo>
                    <a:pt x="21" y="7"/>
                    <a:pt x="18" y="6"/>
                    <a:pt x="17" y="5"/>
                  </a:cubicBezTo>
                  <a:cubicBezTo>
                    <a:pt x="16" y="5"/>
                    <a:pt x="14" y="3"/>
                    <a:pt x="13" y="3"/>
                  </a:cubicBezTo>
                  <a:cubicBezTo>
                    <a:pt x="9" y="3"/>
                    <a:pt x="3" y="1"/>
                    <a:pt x="2" y="0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4" y="9"/>
                    <a:pt x="8" y="10"/>
                    <a:pt x="11" y="1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2"/>
                    <a:pt x="16" y="33"/>
                    <a:pt x="19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9" y="105"/>
                    <a:pt x="19" y="106"/>
                  </a:cubicBezTo>
                  <a:cubicBezTo>
                    <a:pt x="20" y="107"/>
                    <a:pt x="36" y="156"/>
                    <a:pt x="36" y="159"/>
                  </a:cubicBezTo>
                  <a:cubicBezTo>
                    <a:pt x="38" y="154"/>
                    <a:pt x="43" y="141"/>
                    <a:pt x="48" y="136"/>
                  </a:cubicBezTo>
                  <a:cubicBezTo>
                    <a:pt x="54" y="130"/>
                    <a:pt x="61" y="128"/>
                    <a:pt x="66" y="128"/>
                  </a:cubicBezTo>
                  <a:cubicBezTo>
                    <a:pt x="65" y="127"/>
                    <a:pt x="60" y="115"/>
                    <a:pt x="60" y="114"/>
                  </a:cubicBezTo>
                  <a:cubicBezTo>
                    <a:pt x="60" y="113"/>
                    <a:pt x="58" y="99"/>
                    <a:pt x="57" y="98"/>
                  </a:cubicBezTo>
                  <a:cubicBezTo>
                    <a:pt x="57" y="97"/>
                    <a:pt x="24" y="12"/>
                    <a:pt x="23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8"/>
            <p:cNvSpPr>
              <a:spLocks/>
            </p:cNvSpPr>
            <p:nvPr/>
          </p:nvSpPr>
          <p:spPr bwMode="gray">
            <a:xfrm>
              <a:off x="3489326" y="2994025"/>
              <a:ext cx="117475" cy="46038"/>
            </a:xfrm>
            <a:custGeom>
              <a:avLst/>
              <a:gdLst>
                <a:gd name="T0" fmla="*/ 15 w 31"/>
                <a:gd name="T1" fmla="*/ 6 h 12"/>
                <a:gd name="T2" fmla="*/ 30 w 31"/>
                <a:gd name="T3" fmla="*/ 12 h 12"/>
                <a:gd name="T4" fmla="*/ 27 w 31"/>
                <a:gd name="T5" fmla="*/ 3 h 12"/>
                <a:gd name="T6" fmla="*/ 14 w 31"/>
                <a:gd name="T7" fmla="*/ 0 h 12"/>
                <a:gd name="T8" fmla="*/ 3 w 31"/>
                <a:gd name="T9" fmla="*/ 3 h 12"/>
                <a:gd name="T10" fmla="*/ 0 w 31"/>
                <a:gd name="T11" fmla="*/ 11 h 12"/>
                <a:gd name="T12" fmla="*/ 15 w 31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15" y="6"/>
                  </a:moveTo>
                  <a:cubicBezTo>
                    <a:pt x="24" y="6"/>
                    <a:pt x="28" y="10"/>
                    <a:pt x="30" y="12"/>
                  </a:cubicBezTo>
                  <a:cubicBezTo>
                    <a:pt x="31" y="8"/>
                    <a:pt x="30" y="6"/>
                    <a:pt x="27" y="3"/>
                  </a:cubicBezTo>
                  <a:cubicBezTo>
                    <a:pt x="25" y="1"/>
                    <a:pt x="21" y="0"/>
                    <a:pt x="14" y="0"/>
                  </a:cubicBezTo>
                  <a:cubicBezTo>
                    <a:pt x="10" y="0"/>
                    <a:pt x="5" y="1"/>
                    <a:pt x="3" y="3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1" y="9"/>
                    <a:pt x="7" y="6"/>
                    <a:pt x="15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9"/>
            <p:cNvSpPr>
              <a:spLocks/>
            </p:cNvSpPr>
            <p:nvPr/>
          </p:nvSpPr>
          <p:spPr bwMode="gray">
            <a:xfrm>
              <a:off x="3482976" y="2778125"/>
              <a:ext cx="242888" cy="106363"/>
            </a:xfrm>
            <a:custGeom>
              <a:avLst/>
              <a:gdLst>
                <a:gd name="T0" fmla="*/ 0 w 65"/>
                <a:gd name="T1" fmla="*/ 14 h 28"/>
                <a:gd name="T2" fmla="*/ 2 w 65"/>
                <a:gd name="T3" fmla="*/ 24 h 28"/>
                <a:gd name="T4" fmla="*/ 7 w 65"/>
                <a:gd name="T5" fmla="*/ 27 h 28"/>
                <a:gd name="T6" fmla="*/ 17 w 65"/>
                <a:gd name="T7" fmla="*/ 23 h 28"/>
                <a:gd name="T8" fmla="*/ 26 w 65"/>
                <a:gd name="T9" fmla="*/ 28 h 28"/>
                <a:gd name="T10" fmla="*/ 32 w 65"/>
                <a:gd name="T11" fmla="*/ 26 h 28"/>
                <a:gd name="T12" fmla="*/ 36 w 65"/>
                <a:gd name="T13" fmla="*/ 28 h 28"/>
                <a:gd name="T14" fmla="*/ 41 w 65"/>
                <a:gd name="T15" fmla="*/ 22 h 28"/>
                <a:gd name="T16" fmla="*/ 62 w 65"/>
                <a:gd name="T17" fmla="*/ 12 h 28"/>
                <a:gd name="T18" fmla="*/ 65 w 65"/>
                <a:gd name="T19" fmla="*/ 2 h 28"/>
                <a:gd name="T20" fmla="*/ 52 w 65"/>
                <a:gd name="T21" fmla="*/ 8 h 28"/>
                <a:gd name="T22" fmla="*/ 40 w 65"/>
                <a:gd name="T23" fmla="*/ 6 h 28"/>
                <a:gd name="T24" fmla="*/ 41 w 65"/>
                <a:gd name="T25" fmla="*/ 0 h 28"/>
                <a:gd name="T26" fmla="*/ 28 w 65"/>
                <a:gd name="T27" fmla="*/ 2 h 28"/>
                <a:gd name="T28" fmla="*/ 15 w 65"/>
                <a:gd name="T29" fmla="*/ 1 h 28"/>
                <a:gd name="T30" fmla="*/ 0 w 65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8">
                  <a:moveTo>
                    <a:pt x="0" y="14"/>
                  </a:moveTo>
                  <a:cubicBezTo>
                    <a:pt x="0" y="18"/>
                    <a:pt x="1" y="21"/>
                    <a:pt x="2" y="24"/>
                  </a:cubicBezTo>
                  <a:cubicBezTo>
                    <a:pt x="3" y="25"/>
                    <a:pt x="5" y="27"/>
                    <a:pt x="7" y="27"/>
                  </a:cubicBezTo>
                  <a:cubicBezTo>
                    <a:pt x="9" y="27"/>
                    <a:pt x="12" y="22"/>
                    <a:pt x="17" y="23"/>
                  </a:cubicBezTo>
                  <a:cubicBezTo>
                    <a:pt x="21" y="23"/>
                    <a:pt x="23" y="28"/>
                    <a:pt x="26" y="28"/>
                  </a:cubicBezTo>
                  <a:cubicBezTo>
                    <a:pt x="28" y="28"/>
                    <a:pt x="29" y="26"/>
                    <a:pt x="32" y="26"/>
                  </a:cubicBezTo>
                  <a:cubicBezTo>
                    <a:pt x="34" y="25"/>
                    <a:pt x="34" y="26"/>
                    <a:pt x="36" y="28"/>
                  </a:cubicBezTo>
                  <a:cubicBezTo>
                    <a:pt x="36" y="26"/>
                    <a:pt x="38" y="24"/>
                    <a:pt x="41" y="22"/>
                  </a:cubicBezTo>
                  <a:cubicBezTo>
                    <a:pt x="44" y="19"/>
                    <a:pt x="57" y="17"/>
                    <a:pt x="62" y="12"/>
                  </a:cubicBezTo>
                  <a:cubicBezTo>
                    <a:pt x="65" y="10"/>
                    <a:pt x="65" y="5"/>
                    <a:pt x="65" y="2"/>
                  </a:cubicBezTo>
                  <a:cubicBezTo>
                    <a:pt x="63" y="5"/>
                    <a:pt x="57" y="8"/>
                    <a:pt x="52" y="8"/>
                  </a:cubicBezTo>
                  <a:cubicBezTo>
                    <a:pt x="49" y="9"/>
                    <a:pt x="42" y="7"/>
                    <a:pt x="40" y="6"/>
                  </a:cubicBezTo>
                  <a:cubicBezTo>
                    <a:pt x="41" y="4"/>
                    <a:pt x="42" y="2"/>
                    <a:pt x="41" y="0"/>
                  </a:cubicBezTo>
                  <a:cubicBezTo>
                    <a:pt x="39" y="1"/>
                    <a:pt x="31" y="2"/>
                    <a:pt x="28" y="2"/>
                  </a:cubicBezTo>
                  <a:cubicBezTo>
                    <a:pt x="25" y="2"/>
                    <a:pt x="19" y="1"/>
                    <a:pt x="15" y="1"/>
                  </a:cubicBezTo>
                  <a:cubicBezTo>
                    <a:pt x="5" y="1"/>
                    <a:pt x="0" y="8"/>
                    <a:pt x="0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0"/>
            <p:cNvSpPr>
              <a:spLocks/>
            </p:cNvSpPr>
            <p:nvPr/>
          </p:nvSpPr>
          <p:spPr bwMode="gray">
            <a:xfrm>
              <a:off x="3422651" y="2895600"/>
              <a:ext cx="247650" cy="125413"/>
            </a:xfrm>
            <a:custGeom>
              <a:avLst/>
              <a:gdLst>
                <a:gd name="T0" fmla="*/ 33 w 66"/>
                <a:gd name="T1" fmla="*/ 14 h 33"/>
                <a:gd name="T2" fmla="*/ 65 w 66"/>
                <a:gd name="T3" fmla="*/ 32 h 33"/>
                <a:gd name="T4" fmla="*/ 65 w 66"/>
                <a:gd name="T5" fmla="*/ 25 h 33"/>
                <a:gd name="T6" fmla="*/ 62 w 66"/>
                <a:gd name="T7" fmla="*/ 15 h 33"/>
                <a:gd name="T8" fmla="*/ 63 w 66"/>
                <a:gd name="T9" fmla="*/ 9 h 33"/>
                <a:gd name="T10" fmla="*/ 55 w 66"/>
                <a:gd name="T11" fmla="*/ 10 h 33"/>
                <a:gd name="T12" fmla="*/ 51 w 66"/>
                <a:gd name="T13" fmla="*/ 3 h 33"/>
                <a:gd name="T14" fmla="*/ 41 w 66"/>
                <a:gd name="T15" fmla="*/ 5 h 33"/>
                <a:gd name="T16" fmla="*/ 33 w 66"/>
                <a:gd name="T17" fmla="*/ 0 h 33"/>
                <a:gd name="T18" fmla="*/ 24 w 66"/>
                <a:gd name="T19" fmla="*/ 5 h 33"/>
                <a:gd name="T20" fmla="*/ 16 w 66"/>
                <a:gd name="T21" fmla="*/ 4 h 33"/>
                <a:gd name="T22" fmla="*/ 13 w 66"/>
                <a:gd name="T23" fmla="*/ 7 h 33"/>
                <a:gd name="T24" fmla="*/ 9 w 66"/>
                <a:gd name="T25" fmla="*/ 10 h 33"/>
                <a:gd name="T26" fmla="*/ 4 w 66"/>
                <a:gd name="T27" fmla="*/ 9 h 33"/>
                <a:gd name="T28" fmla="*/ 4 w 66"/>
                <a:gd name="T29" fmla="*/ 16 h 33"/>
                <a:gd name="T30" fmla="*/ 0 w 66"/>
                <a:gd name="T31" fmla="*/ 26 h 33"/>
                <a:gd name="T32" fmla="*/ 2 w 66"/>
                <a:gd name="T33" fmla="*/ 33 h 33"/>
                <a:gd name="T34" fmla="*/ 33 w 66"/>
                <a:gd name="T35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33">
                  <a:moveTo>
                    <a:pt x="33" y="14"/>
                  </a:moveTo>
                  <a:cubicBezTo>
                    <a:pt x="55" y="14"/>
                    <a:pt x="64" y="24"/>
                    <a:pt x="65" y="32"/>
                  </a:cubicBezTo>
                  <a:cubicBezTo>
                    <a:pt x="66" y="30"/>
                    <a:pt x="66" y="28"/>
                    <a:pt x="65" y="25"/>
                  </a:cubicBezTo>
                  <a:cubicBezTo>
                    <a:pt x="65" y="23"/>
                    <a:pt x="62" y="17"/>
                    <a:pt x="62" y="15"/>
                  </a:cubicBezTo>
                  <a:cubicBezTo>
                    <a:pt x="62" y="13"/>
                    <a:pt x="62" y="11"/>
                    <a:pt x="63" y="9"/>
                  </a:cubicBezTo>
                  <a:cubicBezTo>
                    <a:pt x="61" y="10"/>
                    <a:pt x="57" y="12"/>
                    <a:pt x="55" y="10"/>
                  </a:cubicBezTo>
                  <a:cubicBezTo>
                    <a:pt x="52" y="8"/>
                    <a:pt x="54" y="4"/>
                    <a:pt x="51" y="3"/>
                  </a:cubicBezTo>
                  <a:cubicBezTo>
                    <a:pt x="48" y="2"/>
                    <a:pt x="44" y="5"/>
                    <a:pt x="41" y="5"/>
                  </a:cubicBezTo>
                  <a:cubicBezTo>
                    <a:pt x="38" y="4"/>
                    <a:pt x="35" y="0"/>
                    <a:pt x="33" y="0"/>
                  </a:cubicBezTo>
                  <a:cubicBezTo>
                    <a:pt x="29" y="0"/>
                    <a:pt x="28" y="4"/>
                    <a:pt x="24" y="5"/>
                  </a:cubicBezTo>
                  <a:cubicBezTo>
                    <a:pt x="21" y="5"/>
                    <a:pt x="18" y="4"/>
                    <a:pt x="16" y="4"/>
                  </a:cubicBezTo>
                  <a:cubicBezTo>
                    <a:pt x="15" y="4"/>
                    <a:pt x="13" y="5"/>
                    <a:pt x="13" y="7"/>
                  </a:cubicBezTo>
                  <a:cubicBezTo>
                    <a:pt x="12" y="9"/>
                    <a:pt x="11" y="10"/>
                    <a:pt x="9" y="10"/>
                  </a:cubicBezTo>
                  <a:cubicBezTo>
                    <a:pt x="7" y="11"/>
                    <a:pt x="5" y="9"/>
                    <a:pt x="4" y="9"/>
                  </a:cubicBezTo>
                  <a:cubicBezTo>
                    <a:pt x="4" y="10"/>
                    <a:pt x="5" y="14"/>
                    <a:pt x="4" y="16"/>
                  </a:cubicBezTo>
                  <a:cubicBezTo>
                    <a:pt x="3" y="19"/>
                    <a:pt x="1" y="22"/>
                    <a:pt x="0" y="26"/>
                  </a:cubicBezTo>
                  <a:cubicBezTo>
                    <a:pt x="0" y="29"/>
                    <a:pt x="1" y="30"/>
                    <a:pt x="2" y="33"/>
                  </a:cubicBezTo>
                  <a:cubicBezTo>
                    <a:pt x="1" y="21"/>
                    <a:pt x="14" y="14"/>
                    <a:pt x="33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1"/>
            <p:cNvSpPr>
              <a:spLocks/>
            </p:cNvSpPr>
            <p:nvPr/>
          </p:nvSpPr>
          <p:spPr bwMode="gray">
            <a:xfrm>
              <a:off x="3463926" y="3046413"/>
              <a:ext cx="71438" cy="103188"/>
            </a:xfrm>
            <a:custGeom>
              <a:avLst/>
              <a:gdLst>
                <a:gd name="T0" fmla="*/ 9 w 19"/>
                <a:gd name="T1" fmla="*/ 15 h 27"/>
                <a:gd name="T2" fmla="*/ 2 w 19"/>
                <a:gd name="T3" fmla="*/ 20 h 27"/>
                <a:gd name="T4" fmla="*/ 6 w 19"/>
                <a:gd name="T5" fmla="*/ 27 h 27"/>
                <a:gd name="T6" fmla="*/ 10 w 19"/>
                <a:gd name="T7" fmla="*/ 22 h 27"/>
                <a:gd name="T8" fmla="*/ 13 w 19"/>
                <a:gd name="T9" fmla="*/ 19 h 27"/>
                <a:gd name="T10" fmla="*/ 15 w 19"/>
                <a:gd name="T11" fmla="*/ 17 h 27"/>
                <a:gd name="T12" fmla="*/ 14 w 19"/>
                <a:gd name="T13" fmla="*/ 14 h 27"/>
                <a:gd name="T14" fmla="*/ 18 w 19"/>
                <a:gd name="T15" fmla="*/ 13 h 27"/>
                <a:gd name="T16" fmla="*/ 19 w 19"/>
                <a:gd name="T17" fmla="*/ 10 h 27"/>
                <a:gd name="T18" fmla="*/ 17 w 19"/>
                <a:gd name="T19" fmla="*/ 8 h 27"/>
                <a:gd name="T20" fmla="*/ 11 w 19"/>
                <a:gd name="T21" fmla="*/ 8 h 27"/>
                <a:gd name="T22" fmla="*/ 14 w 19"/>
                <a:gd name="T23" fmla="*/ 6 h 27"/>
                <a:gd name="T24" fmla="*/ 16 w 19"/>
                <a:gd name="T25" fmla="*/ 4 h 27"/>
                <a:gd name="T26" fmla="*/ 15 w 19"/>
                <a:gd name="T27" fmla="*/ 0 h 27"/>
                <a:gd name="T28" fmla="*/ 2 w 19"/>
                <a:gd name="T29" fmla="*/ 6 h 27"/>
                <a:gd name="T30" fmla="*/ 4 w 19"/>
                <a:gd name="T31" fmla="*/ 9 h 27"/>
                <a:gd name="T32" fmla="*/ 1 w 19"/>
                <a:gd name="T33" fmla="*/ 9 h 27"/>
                <a:gd name="T34" fmla="*/ 1 w 19"/>
                <a:gd name="T35" fmla="*/ 16 h 27"/>
                <a:gd name="T36" fmla="*/ 9 w 19"/>
                <a:gd name="T37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7">
                  <a:moveTo>
                    <a:pt x="9" y="15"/>
                  </a:moveTo>
                  <a:cubicBezTo>
                    <a:pt x="7" y="16"/>
                    <a:pt x="4" y="18"/>
                    <a:pt x="2" y="20"/>
                  </a:cubicBezTo>
                  <a:cubicBezTo>
                    <a:pt x="3" y="22"/>
                    <a:pt x="5" y="26"/>
                    <a:pt x="6" y="27"/>
                  </a:cubicBezTo>
                  <a:cubicBezTo>
                    <a:pt x="7" y="25"/>
                    <a:pt x="9" y="22"/>
                    <a:pt x="10" y="22"/>
                  </a:cubicBezTo>
                  <a:cubicBezTo>
                    <a:pt x="11" y="21"/>
                    <a:pt x="12" y="20"/>
                    <a:pt x="13" y="19"/>
                  </a:cubicBezTo>
                  <a:cubicBezTo>
                    <a:pt x="15" y="19"/>
                    <a:pt x="15" y="18"/>
                    <a:pt x="15" y="17"/>
                  </a:cubicBezTo>
                  <a:cubicBezTo>
                    <a:pt x="15" y="16"/>
                    <a:pt x="15" y="15"/>
                    <a:pt x="14" y="14"/>
                  </a:cubicBezTo>
                  <a:cubicBezTo>
                    <a:pt x="15" y="14"/>
                    <a:pt x="17" y="14"/>
                    <a:pt x="18" y="13"/>
                  </a:cubicBezTo>
                  <a:cubicBezTo>
                    <a:pt x="19" y="12"/>
                    <a:pt x="19" y="11"/>
                    <a:pt x="19" y="10"/>
                  </a:cubicBezTo>
                  <a:cubicBezTo>
                    <a:pt x="19" y="9"/>
                    <a:pt x="18" y="8"/>
                    <a:pt x="17" y="8"/>
                  </a:cubicBezTo>
                  <a:cubicBezTo>
                    <a:pt x="16" y="8"/>
                    <a:pt x="12" y="8"/>
                    <a:pt x="11" y="8"/>
                  </a:cubicBezTo>
                  <a:cubicBezTo>
                    <a:pt x="11" y="8"/>
                    <a:pt x="13" y="7"/>
                    <a:pt x="14" y="6"/>
                  </a:cubicBezTo>
                  <a:cubicBezTo>
                    <a:pt x="15" y="6"/>
                    <a:pt x="15" y="5"/>
                    <a:pt x="16" y="4"/>
                  </a:cubicBezTo>
                  <a:cubicBezTo>
                    <a:pt x="16" y="4"/>
                    <a:pt x="16" y="2"/>
                    <a:pt x="15" y="0"/>
                  </a:cubicBezTo>
                  <a:cubicBezTo>
                    <a:pt x="11" y="0"/>
                    <a:pt x="4" y="4"/>
                    <a:pt x="2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4" y="15"/>
                    <a:pt x="7" y="15"/>
                    <a:pt x="9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gray">
            <a:xfrm>
              <a:off x="3846513" y="3303588"/>
              <a:ext cx="312738" cy="431800"/>
            </a:xfrm>
            <a:custGeom>
              <a:avLst/>
              <a:gdLst>
                <a:gd name="T0" fmla="*/ 64 w 83"/>
                <a:gd name="T1" fmla="*/ 13 h 114"/>
                <a:gd name="T2" fmla="*/ 5 w 83"/>
                <a:gd name="T3" fmla="*/ 19 h 114"/>
                <a:gd name="T4" fmla="*/ 1 w 83"/>
                <a:gd name="T5" fmla="*/ 37 h 114"/>
                <a:gd name="T6" fmla="*/ 6 w 83"/>
                <a:gd name="T7" fmla="*/ 36 h 114"/>
                <a:gd name="T8" fmla="*/ 13 w 83"/>
                <a:gd name="T9" fmla="*/ 36 h 114"/>
                <a:gd name="T10" fmla="*/ 8 w 83"/>
                <a:gd name="T11" fmla="*/ 50 h 114"/>
                <a:gd name="T12" fmla="*/ 15 w 83"/>
                <a:gd name="T13" fmla="*/ 48 h 114"/>
                <a:gd name="T14" fmla="*/ 16 w 83"/>
                <a:gd name="T15" fmla="*/ 62 h 114"/>
                <a:gd name="T16" fmla="*/ 16 w 83"/>
                <a:gd name="T17" fmla="*/ 70 h 114"/>
                <a:gd name="T18" fmla="*/ 20 w 83"/>
                <a:gd name="T19" fmla="*/ 71 h 114"/>
                <a:gd name="T20" fmla="*/ 27 w 83"/>
                <a:gd name="T21" fmla="*/ 75 h 114"/>
                <a:gd name="T22" fmla="*/ 16 w 83"/>
                <a:gd name="T23" fmla="*/ 75 h 114"/>
                <a:gd name="T24" fmla="*/ 22 w 83"/>
                <a:gd name="T25" fmla="*/ 77 h 114"/>
                <a:gd name="T26" fmla="*/ 24 w 83"/>
                <a:gd name="T27" fmla="*/ 80 h 114"/>
                <a:gd name="T28" fmla="*/ 19 w 83"/>
                <a:gd name="T29" fmla="*/ 83 h 114"/>
                <a:gd name="T30" fmla="*/ 26 w 83"/>
                <a:gd name="T31" fmla="*/ 91 h 114"/>
                <a:gd name="T32" fmla="*/ 30 w 83"/>
                <a:gd name="T33" fmla="*/ 100 h 114"/>
                <a:gd name="T34" fmla="*/ 78 w 83"/>
                <a:gd name="T35" fmla="*/ 102 h 114"/>
                <a:gd name="T36" fmla="*/ 63 w 83"/>
                <a:gd name="T37" fmla="*/ 68 h 114"/>
                <a:gd name="T38" fmla="*/ 72 w 83"/>
                <a:gd name="T39" fmla="*/ 61 h 114"/>
                <a:gd name="T40" fmla="*/ 74 w 83"/>
                <a:gd name="T41" fmla="*/ 55 h 114"/>
                <a:gd name="T42" fmla="*/ 70 w 83"/>
                <a:gd name="T43" fmla="*/ 51 h 114"/>
                <a:gd name="T44" fmla="*/ 59 w 83"/>
                <a:gd name="T45" fmla="*/ 50 h 114"/>
                <a:gd name="T46" fmla="*/ 23 w 83"/>
                <a:gd name="T47" fmla="*/ 33 h 114"/>
                <a:gd name="T48" fmla="*/ 12 w 83"/>
                <a:gd name="T49" fmla="*/ 28 h 114"/>
                <a:gd name="T50" fmla="*/ 17 w 83"/>
                <a:gd name="T51" fmla="*/ 29 h 114"/>
                <a:gd name="T52" fmla="*/ 53 w 83"/>
                <a:gd name="T53" fmla="*/ 32 h 114"/>
                <a:gd name="T54" fmla="*/ 78 w 83"/>
                <a:gd name="T55" fmla="*/ 42 h 114"/>
                <a:gd name="T56" fmla="*/ 73 w 83"/>
                <a:gd name="T57" fmla="*/ 26 h 114"/>
                <a:gd name="T58" fmla="*/ 83 w 83"/>
                <a:gd name="T59" fmla="*/ 32 h 114"/>
                <a:gd name="T60" fmla="*/ 29 w 83"/>
                <a:gd name="T61" fmla="*/ 40 h 114"/>
                <a:gd name="T62" fmla="*/ 46 w 83"/>
                <a:gd name="T63" fmla="*/ 47 h 114"/>
                <a:gd name="T64" fmla="*/ 32 w 83"/>
                <a:gd name="T65" fmla="*/ 47 h 114"/>
                <a:gd name="T66" fmla="*/ 29 w 83"/>
                <a:gd name="T67" fmla="*/ 51 h 114"/>
                <a:gd name="T68" fmla="*/ 20 w 83"/>
                <a:gd name="T69" fmla="*/ 47 h 114"/>
                <a:gd name="T70" fmla="*/ 9 w 83"/>
                <a:gd name="T71" fmla="*/ 27 h 114"/>
                <a:gd name="T72" fmla="*/ 18 w 83"/>
                <a:gd name="T73" fmla="*/ 20 h 114"/>
                <a:gd name="T74" fmla="*/ 42 w 83"/>
                <a:gd name="T75" fmla="*/ 20 h 114"/>
                <a:gd name="T76" fmla="*/ 20 w 83"/>
                <a:gd name="T77" fmla="*/ 10 h 114"/>
                <a:gd name="T78" fmla="*/ 43 w 83"/>
                <a:gd name="T79" fmla="*/ 9 h 114"/>
                <a:gd name="T80" fmla="*/ 63 w 83"/>
                <a:gd name="T81" fmla="*/ 30 h 114"/>
                <a:gd name="T82" fmla="*/ 51 w 83"/>
                <a:gd name="T83" fmla="*/ 12 h 114"/>
                <a:gd name="T84" fmla="*/ 63 w 83"/>
                <a:gd name="T85" fmla="*/ 3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" h="114">
                  <a:moveTo>
                    <a:pt x="83" y="32"/>
                  </a:moveTo>
                  <a:cubicBezTo>
                    <a:pt x="82" y="30"/>
                    <a:pt x="75" y="22"/>
                    <a:pt x="64" y="13"/>
                  </a:cubicBezTo>
                  <a:cubicBezTo>
                    <a:pt x="55" y="7"/>
                    <a:pt x="42" y="0"/>
                    <a:pt x="32" y="0"/>
                  </a:cubicBezTo>
                  <a:cubicBezTo>
                    <a:pt x="14" y="0"/>
                    <a:pt x="6" y="13"/>
                    <a:pt x="5" y="19"/>
                  </a:cubicBezTo>
                  <a:cubicBezTo>
                    <a:pt x="4" y="23"/>
                    <a:pt x="4" y="27"/>
                    <a:pt x="5" y="29"/>
                  </a:cubicBezTo>
                  <a:cubicBezTo>
                    <a:pt x="2" y="32"/>
                    <a:pt x="1" y="34"/>
                    <a:pt x="1" y="37"/>
                  </a:cubicBezTo>
                  <a:cubicBezTo>
                    <a:pt x="0" y="39"/>
                    <a:pt x="1" y="42"/>
                    <a:pt x="3" y="43"/>
                  </a:cubicBezTo>
                  <a:cubicBezTo>
                    <a:pt x="2" y="41"/>
                    <a:pt x="4" y="38"/>
                    <a:pt x="6" y="36"/>
                  </a:cubicBezTo>
                  <a:cubicBezTo>
                    <a:pt x="7" y="33"/>
                    <a:pt x="10" y="32"/>
                    <a:pt x="12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1" y="37"/>
                    <a:pt x="8" y="40"/>
                    <a:pt x="7" y="4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7" y="71"/>
                    <a:pt x="20" y="71"/>
                  </a:cubicBezTo>
                  <a:cubicBezTo>
                    <a:pt x="22" y="71"/>
                    <a:pt x="27" y="73"/>
                    <a:pt x="27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7" y="77"/>
                    <a:pt x="18" y="78"/>
                  </a:cubicBezTo>
                  <a:cubicBezTo>
                    <a:pt x="19" y="77"/>
                    <a:pt x="21" y="77"/>
                    <a:pt x="22" y="77"/>
                  </a:cubicBezTo>
                  <a:cubicBezTo>
                    <a:pt x="22" y="77"/>
                    <a:pt x="24" y="77"/>
                    <a:pt x="26" y="77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3" y="81"/>
                    <a:pt x="21" y="80"/>
                  </a:cubicBezTo>
                  <a:cubicBezTo>
                    <a:pt x="20" y="80"/>
                    <a:pt x="19" y="81"/>
                    <a:pt x="19" y="83"/>
                  </a:cubicBezTo>
                  <a:cubicBezTo>
                    <a:pt x="19" y="84"/>
                    <a:pt x="20" y="87"/>
                    <a:pt x="20" y="87"/>
                  </a:cubicBezTo>
                  <a:cubicBezTo>
                    <a:pt x="21" y="92"/>
                    <a:pt x="26" y="91"/>
                    <a:pt x="26" y="91"/>
                  </a:cubicBezTo>
                  <a:cubicBezTo>
                    <a:pt x="29" y="90"/>
                    <a:pt x="39" y="87"/>
                    <a:pt x="39" y="87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40" y="111"/>
                    <a:pt x="58" y="105"/>
                    <a:pt x="78" y="102"/>
                  </a:cubicBezTo>
                  <a:cubicBezTo>
                    <a:pt x="76" y="98"/>
                    <a:pt x="76" y="96"/>
                    <a:pt x="73" y="91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6" y="65"/>
                    <a:pt x="70" y="63"/>
                    <a:pt x="72" y="61"/>
                  </a:cubicBezTo>
                  <a:cubicBezTo>
                    <a:pt x="74" y="60"/>
                    <a:pt x="77" y="56"/>
                    <a:pt x="78" y="54"/>
                  </a:cubicBezTo>
                  <a:cubicBezTo>
                    <a:pt x="77" y="54"/>
                    <a:pt x="75" y="54"/>
                    <a:pt x="74" y="55"/>
                  </a:cubicBezTo>
                  <a:cubicBezTo>
                    <a:pt x="73" y="55"/>
                    <a:pt x="72" y="57"/>
                    <a:pt x="70" y="56"/>
                  </a:cubicBezTo>
                  <a:cubicBezTo>
                    <a:pt x="68" y="55"/>
                    <a:pt x="69" y="53"/>
                    <a:pt x="70" y="51"/>
                  </a:cubicBezTo>
                  <a:cubicBezTo>
                    <a:pt x="70" y="50"/>
                    <a:pt x="67" y="50"/>
                    <a:pt x="66" y="51"/>
                  </a:cubicBezTo>
                  <a:cubicBezTo>
                    <a:pt x="64" y="52"/>
                    <a:pt x="61" y="52"/>
                    <a:pt x="59" y="50"/>
                  </a:cubicBezTo>
                  <a:cubicBezTo>
                    <a:pt x="56" y="47"/>
                    <a:pt x="45" y="38"/>
                    <a:pt x="42" y="36"/>
                  </a:cubicBezTo>
                  <a:cubicBezTo>
                    <a:pt x="36" y="33"/>
                    <a:pt x="28" y="32"/>
                    <a:pt x="23" y="33"/>
                  </a:cubicBezTo>
                  <a:cubicBezTo>
                    <a:pt x="20" y="34"/>
                    <a:pt x="17" y="35"/>
                    <a:pt x="16" y="35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30"/>
                    <a:pt x="17" y="29"/>
                  </a:cubicBezTo>
                  <a:cubicBezTo>
                    <a:pt x="19" y="28"/>
                    <a:pt x="25" y="27"/>
                    <a:pt x="31" y="27"/>
                  </a:cubicBezTo>
                  <a:cubicBezTo>
                    <a:pt x="39" y="27"/>
                    <a:pt x="49" y="30"/>
                    <a:pt x="53" y="32"/>
                  </a:cubicBezTo>
                  <a:cubicBezTo>
                    <a:pt x="53" y="37"/>
                    <a:pt x="64" y="44"/>
                    <a:pt x="69" y="44"/>
                  </a:cubicBezTo>
                  <a:cubicBezTo>
                    <a:pt x="73" y="45"/>
                    <a:pt x="75" y="44"/>
                    <a:pt x="78" y="42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6"/>
                    <a:pt x="82" y="35"/>
                    <a:pt x="83" y="36"/>
                  </a:cubicBezTo>
                  <a:cubicBezTo>
                    <a:pt x="83" y="35"/>
                    <a:pt x="83" y="34"/>
                    <a:pt x="83" y="32"/>
                  </a:cubicBezTo>
                  <a:moveTo>
                    <a:pt x="20" y="43"/>
                  </a:moveTo>
                  <a:cubicBezTo>
                    <a:pt x="20" y="43"/>
                    <a:pt x="24" y="41"/>
                    <a:pt x="29" y="40"/>
                  </a:cubicBezTo>
                  <a:cubicBezTo>
                    <a:pt x="35" y="38"/>
                    <a:pt x="42" y="42"/>
                    <a:pt x="47" y="46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8"/>
                    <a:pt x="35" y="47"/>
                    <a:pt x="32" y="47"/>
                  </a:cubicBezTo>
                  <a:cubicBezTo>
                    <a:pt x="29" y="47"/>
                    <a:pt x="27" y="48"/>
                    <a:pt x="27" y="48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4" y="50"/>
                    <a:pt x="22" y="47"/>
                    <a:pt x="20" y="47"/>
                  </a:cubicBezTo>
                  <a:lnTo>
                    <a:pt x="20" y="43"/>
                  </a:lnTo>
                  <a:close/>
                  <a:moveTo>
                    <a:pt x="9" y="27"/>
                  </a:moveTo>
                  <a:cubicBezTo>
                    <a:pt x="7" y="21"/>
                    <a:pt x="12" y="15"/>
                    <a:pt x="15" y="12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5" y="22"/>
                    <a:pt x="11" y="25"/>
                    <a:pt x="9" y="27"/>
                  </a:cubicBezTo>
                  <a:moveTo>
                    <a:pt x="42" y="20"/>
                  </a:moveTo>
                  <a:cubicBezTo>
                    <a:pt x="38" y="18"/>
                    <a:pt x="27" y="18"/>
                    <a:pt x="23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2" y="8"/>
                    <a:pt x="27" y="7"/>
                    <a:pt x="31" y="7"/>
                  </a:cubicBezTo>
                  <a:cubicBezTo>
                    <a:pt x="35" y="7"/>
                    <a:pt x="40" y="8"/>
                    <a:pt x="43" y="9"/>
                  </a:cubicBezTo>
                  <a:lnTo>
                    <a:pt x="42" y="20"/>
                  </a:lnTo>
                  <a:close/>
                  <a:moveTo>
                    <a:pt x="63" y="30"/>
                  </a:moveTo>
                  <a:cubicBezTo>
                    <a:pt x="58" y="27"/>
                    <a:pt x="50" y="22"/>
                    <a:pt x="47" y="2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4" y="13"/>
                    <a:pt x="66" y="21"/>
                    <a:pt x="68" y="22"/>
                  </a:cubicBezTo>
                  <a:lnTo>
                    <a:pt x="6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3"/>
            <p:cNvSpPr>
              <a:spLocks/>
            </p:cNvSpPr>
            <p:nvPr/>
          </p:nvSpPr>
          <p:spPr bwMode="gray">
            <a:xfrm>
              <a:off x="4076701" y="3179763"/>
              <a:ext cx="138113" cy="173038"/>
            </a:xfrm>
            <a:custGeom>
              <a:avLst/>
              <a:gdLst>
                <a:gd name="T0" fmla="*/ 0 w 37"/>
                <a:gd name="T1" fmla="*/ 36 h 46"/>
                <a:gd name="T2" fmla="*/ 15 w 37"/>
                <a:gd name="T3" fmla="*/ 46 h 46"/>
                <a:gd name="T4" fmla="*/ 37 w 37"/>
                <a:gd name="T5" fmla="*/ 0 h 46"/>
                <a:gd name="T6" fmla="*/ 0 w 37"/>
                <a:gd name="T7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6">
                  <a:moveTo>
                    <a:pt x="0" y="36"/>
                  </a:moveTo>
                  <a:cubicBezTo>
                    <a:pt x="4" y="38"/>
                    <a:pt x="13" y="45"/>
                    <a:pt x="15" y="46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4"/>
            <p:cNvSpPr>
              <a:spLocks noEditPoints="1"/>
            </p:cNvSpPr>
            <p:nvPr/>
          </p:nvSpPr>
          <p:spPr bwMode="gray">
            <a:xfrm>
              <a:off x="8705851" y="3481388"/>
              <a:ext cx="93663" cy="98425"/>
            </a:xfrm>
            <a:custGeom>
              <a:avLst/>
              <a:gdLst>
                <a:gd name="T0" fmla="*/ 12 w 25"/>
                <a:gd name="T1" fmla="*/ 0 h 26"/>
                <a:gd name="T2" fmla="*/ 25 w 25"/>
                <a:gd name="T3" fmla="*/ 13 h 26"/>
                <a:gd name="T4" fmla="*/ 12 w 25"/>
                <a:gd name="T5" fmla="*/ 26 h 26"/>
                <a:gd name="T6" fmla="*/ 0 w 25"/>
                <a:gd name="T7" fmla="*/ 13 h 26"/>
                <a:gd name="T8" fmla="*/ 12 w 25"/>
                <a:gd name="T9" fmla="*/ 0 h 26"/>
                <a:gd name="T10" fmla="*/ 12 w 25"/>
                <a:gd name="T11" fmla="*/ 23 h 26"/>
                <a:gd name="T12" fmla="*/ 22 w 25"/>
                <a:gd name="T13" fmla="*/ 13 h 26"/>
                <a:gd name="T14" fmla="*/ 12 w 25"/>
                <a:gd name="T15" fmla="*/ 3 h 26"/>
                <a:gd name="T16" fmla="*/ 3 w 25"/>
                <a:gd name="T17" fmla="*/ 13 h 26"/>
                <a:gd name="T18" fmla="*/ 12 w 25"/>
                <a:gd name="T19" fmla="*/ 23 h 26"/>
                <a:gd name="T20" fmla="*/ 8 w 25"/>
                <a:gd name="T21" fmla="*/ 6 h 26"/>
                <a:gd name="T22" fmla="*/ 13 w 25"/>
                <a:gd name="T23" fmla="*/ 6 h 26"/>
                <a:gd name="T24" fmla="*/ 18 w 25"/>
                <a:gd name="T25" fmla="*/ 10 h 26"/>
                <a:gd name="T26" fmla="*/ 15 w 25"/>
                <a:gd name="T27" fmla="*/ 14 h 26"/>
                <a:gd name="T28" fmla="*/ 18 w 25"/>
                <a:gd name="T29" fmla="*/ 20 h 26"/>
                <a:gd name="T30" fmla="*/ 16 w 25"/>
                <a:gd name="T31" fmla="*/ 20 h 26"/>
                <a:gd name="T32" fmla="*/ 12 w 25"/>
                <a:gd name="T33" fmla="*/ 14 h 26"/>
                <a:gd name="T34" fmla="*/ 10 w 25"/>
                <a:gd name="T35" fmla="*/ 14 h 26"/>
                <a:gd name="T36" fmla="*/ 10 w 25"/>
                <a:gd name="T37" fmla="*/ 20 h 26"/>
                <a:gd name="T38" fmla="*/ 8 w 25"/>
                <a:gd name="T39" fmla="*/ 20 h 26"/>
                <a:gd name="T40" fmla="*/ 8 w 25"/>
                <a:gd name="T41" fmla="*/ 6 h 26"/>
                <a:gd name="T42" fmla="*/ 10 w 25"/>
                <a:gd name="T43" fmla="*/ 12 h 26"/>
                <a:gd name="T44" fmla="*/ 13 w 25"/>
                <a:gd name="T45" fmla="*/ 12 h 26"/>
                <a:gd name="T46" fmla="*/ 16 w 25"/>
                <a:gd name="T47" fmla="*/ 10 h 26"/>
                <a:gd name="T48" fmla="*/ 13 w 25"/>
                <a:gd name="T49" fmla="*/ 8 h 26"/>
                <a:gd name="T50" fmla="*/ 10 w 25"/>
                <a:gd name="T51" fmla="*/ 8 h 26"/>
                <a:gd name="T52" fmla="*/ 10 w 25"/>
                <a:gd name="T53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9" y="0"/>
                    <a:pt x="25" y="5"/>
                    <a:pt x="25" y="13"/>
                  </a:cubicBezTo>
                  <a:cubicBezTo>
                    <a:pt x="25" y="20"/>
                    <a:pt x="19" y="26"/>
                    <a:pt x="12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5"/>
                    <a:pt x="6" y="0"/>
                    <a:pt x="12" y="0"/>
                  </a:cubicBezTo>
                  <a:moveTo>
                    <a:pt x="12" y="23"/>
                  </a:moveTo>
                  <a:cubicBezTo>
                    <a:pt x="18" y="23"/>
                    <a:pt x="22" y="19"/>
                    <a:pt x="22" y="13"/>
                  </a:cubicBezTo>
                  <a:cubicBezTo>
                    <a:pt x="22" y="7"/>
                    <a:pt x="18" y="3"/>
                    <a:pt x="12" y="3"/>
                  </a:cubicBezTo>
                  <a:cubicBezTo>
                    <a:pt x="7" y="3"/>
                    <a:pt x="3" y="7"/>
                    <a:pt x="3" y="13"/>
                  </a:cubicBezTo>
                  <a:cubicBezTo>
                    <a:pt x="3" y="19"/>
                    <a:pt x="7" y="23"/>
                    <a:pt x="12" y="23"/>
                  </a:cubicBezTo>
                  <a:moveTo>
                    <a:pt x="8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6" y="6"/>
                    <a:pt x="18" y="7"/>
                    <a:pt x="18" y="10"/>
                  </a:cubicBezTo>
                  <a:cubicBezTo>
                    <a:pt x="18" y="13"/>
                    <a:pt x="17" y="14"/>
                    <a:pt x="15" y="1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8" y="20"/>
                    <a:pt x="8" y="20"/>
                  </a:cubicBezTo>
                  <a:lnTo>
                    <a:pt x="8" y="6"/>
                  </a:lnTo>
                  <a:close/>
                  <a:moveTo>
                    <a:pt x="10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6" y="12"/>
                    <a:pt x="16" y="10"/>
                  </a:cubicBezTo>
                  <a:cubicBezTo>
                    <a:pt x="16" y="8"/>
                    <a:pt x="14" y="8"/>
                    <a:pt x="13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85"/>
            <p:cNvSpPr>
              <a:spLocks noChangeArrowheads="1"/>
            </p:cNvSpPr>
            <p:nvPr/>
          </p:nvSpPr>
          <p:spPr bwMode="gray">
            <a:xfrm>
              <a:off x="4470401" y="3727450"/>
              <a:ext cx="1631950" cy="158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86"/>
            <p:cNvSpPr>
              <a:spLocks noChangeArrowheads="1"/>
            </p:cNvSpPr>
            <p:nvPr/>
          </p:nvSpPr>
          <p:spPr bwMode="gray">
            <a:xfrm>
              <a:off x="6327776" y="3727450"/>
              <a:ext cx="2352675" cy="158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87"/>
            <p:cNvSpPr>
              <a:spLocks noChangeArrowheads="1"/>
            </p:cNvSpPr>
            <p:nvPr/>
          </p:nvSpPr>
          <p:spPr bwMode="gray">
            <a:xfrm>
              <a:off x="5410201" y="3886200"/>
              <a:ext cx="44450" cy="2317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8"/>
            <p:cNvSpPr>
              <a:spLocks/>
            </p:cNvSpPr>
            <p:nvPr/>
          </p:nvSpPr>
          <p:spPr bwMode="gray">
            <a:xfrm>
              <a:off x="5580063" y="3886200"/>
              <a:ext cx="171450" cy="231775"/>
            </a:xfrm>
            <a:custGeom>
              <a:avLst/>
              <a:gdLst>
                <a:gd name="T0" fmla="*/ 0 w 108"/>
                <a:gd name="T1" fmla="*/ 0 h 146"/>
                <a:gd name="T2" fmla="*/ 23 w 108"/>
                <a:gd name="T3" fmla="*/ 0 h 146"/>
                <a:gd name="T4" fmla="*/ 85 w 108"/>
                <a:gd name="T5" fmla="*/ 103 h 146"/>
                <a:gd name="T6" fmla="*/ 85 w 108"/>
                <a:gd name="T7" fmla="*/ 103 h 146"/>
                <a:gd name="T8" fmla="*/ 85 w 108"/>
                <a:gd name="T9" fmla="*/ 0 h 146"/>
                <a:gd name="T10" fmla="*/ 108 w 108"/>
                <a:gd name="T11" fmla="*/ 0 h 146"/>
                <a:gd name="T12" fmla="*/ 108 w 108"/>
                <a:gd name="T13" fmla="*/ 146 h 146"/>
                <a:gd name="T14" fmla="*/ 85 w 108"/>
                <a:gd name="T15" fmla="*/ 146 h 146"/>
                <a:gd name="T16" fmla="*/ 26 w 108"/>
                <a:gd name="T17" fmla="*/ 43 h 146"/>
                <a:gd name="T18" fmla="*/ 23 w 108"/>
                <a:gd name="T19" fmla="*/ 43 h 146"/>
                <a:gd name="T20" fmla="*/ 23 w 108"/>
                <a:gd name="T21" fmla="*/ 146 h 146"/>
                <a:gd name="T22" fmla="*/ 0 w 108"/>
                <a:gd name="T23" fmla="*/ 146 h 146"/>
                <a:gd name="T24" fmla="*/ 0 w 10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6">
                  <a:moveTo>
                    <a:pt x="0" y="0"/>
                  </a:moveTo>
                  <a:lnTo>
                    <a:pt x="23" y="0"/>
                  </a:lnTo>
                  <a:lnTo>
                    <a:pt x="85" y="103"/>
                  </a:lnTo>
                  <a:lnTo>
                    <a:pt x="85" y="103"/>
                  </a:lnTo>
                  <a:lnTo>
                    <a:pt x="85" y="0"/>
                  </a:lnTo>
                  <a:lnTo>
                    <a:pt x="108" y="0"/>
                  </a:lnTo>
                  <a:lnTo>
                    <a:pt x="108" y="146"/>
                  </a:lnTo>
                  <a:lnTo>
                    <a:pt x="85" y="146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3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9"/>
            <p:cNvSpPr>
              <a:spLocks/>
            </p:cNvSpPr>
            <p:nvPr/>
          </p:nvSpPr>
          <p:spPr bwMode="gray">
            <a:xfrm>
              <a:off x="5849938" y="3883025"/>
              <a:ext cx="198438" cy="238125"/>
            </a:xfrm>
            <a:custGeom>
              <a:avLst/>
              <a:gdLst>
                <a:gd name="T0" fmla="*/ 10 w 53"/>
                <a:gd name="T1" fmla="*/ 43 h 63"/>
                <a:gd name="T2" fmla="*/ 28 w 53"/>
                <a:gd name="T3" fmla="*/ 53 h 63"/>
                <a:gd name="T4" fmla="*/ 41 w 53"/>
                <a:gd name="T5" fmla="*/ 45 h 63"/>
                <a:gd name="T6" fmla="*/ 28 w 53"/>
                <a:gd name="T7" fmla="*/ 37 h 63"/>
                <a:gd name="T8" fmla="*/ 22 w 53"/>
                <a:gd name="T9" fmla="*/ 35 h 63"/>
                <a:gd name="T10" fmla="*/ 3 w 53"/>
                <a:gd name="T11" fmla="*/ 18 h 63"/>
                <a:gd name="T12" fmla="*/ 27 w 53"/>
                <a:gd name="T13" fmla="*/ 0 h 63"/>
                <a:gd name="T14" fmla="*/ 52 w 53"/>
                <a:gd name="T15" fmla="*/ 12 h 63"/>
                <a:gd name="T16" fmla="*/ 43 w 53"/>
                <a:gd name="T17" fmla="*/ 19 h 63"/>
                <a:gd name="T18" fmla="*/ 27 w 53"/>
                <a:gd name="T19" fmla="*/ 10 h 63"/>
                <a:gd name="T20" fmla="*/ 15 w 53"/>
                <a:gd name="T21" fmla="*/ 17 h 63"/>
                <a:gd name="T22" fmla="*/ 28 w 53"/>
                <a:gd name="T23" fmla="*/ 25 h 63"/>
                <a:gd name="T24" fmla="*/ 35 w 53"/>
                <a:gd name="T25" fmla="*/ 26 h 63"/>
                <a:gd name="T26" fmla="*/ 53 w 53"/>
                <a:gd name="T27" fmla="*/ 43 h 63"/>
                <a:gd name="T28" fmla="*/ 26 w 53"/>
                <a:gd name="T29" fmla="*/ 63 h 63"/>
                <a:gd name="T30" fmla="*/ 0 w 53"/>
                <a:gd name="T31" fmla="*/ 50 h 63"/>
                <a:gd name="T32" fmla="*/ 10 w 53"/>
                <a:gd name="T33" fmla="*/ 4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3">
                  <a:moveTo>
                    <a:pt x="10" y="43"/>
                  </a:moveTo>
                  <a:cubicBezTo>
                    <a:pt x="14" y="50"/>
                    <a:pt x="21" y="53"/>
                    <a:pt x="28" y="53"/>
                  </a:cubicBezTo>
                  <a:cubicBezTo>
                    <a:pt x="33" y="53"/>
                    <a:pt x="41" y="51"/>
                    <a:pt x="41" y="45"/>
                  </a:cubicBezTo>
                  <a:cubicBezTo>
                    <a:pt x="41" y="40"/>
                    <a:pt x="36" y="39"/>
                    <a:pt x="28" y="37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2" y="33"/>
                    <a:pt x="3" y="30"/>
                    <a:pt x="3" y="18"/>
                  </a:cubicBezTo>
                  <a:cubicBezTo>
                    <a:pt x="3" y="6"/>
                    <a:pt x="16" y="0"/>
                    <a:pt x="27" y="0"/>
                  </a:cubicBezTo>
                  <a:cubicBezTo>
                    <a:pt x="37" y="0"/>
                    <a:pt x="46" y="3"/>
                    <a:pt x="52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3"/>
                    <a:pt x="34" y="10"/>
                    <a:pt x="27" y="10"/>
                  </a:cubicBezTo>
                  <a:cubicBezTo>
                    <a:pt x="20" y="10"/>
                    <a:pt x="15" y="13"/>
                    <a:pt x="15" y="17"/>
                  </a:cubicBezTo>
                  <a:cubicBezTo>
                    <a:pt x="15" y="22"/>
                    <a:pt x="21" y="23"/>
                    <a:pt x="28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44" y="28"/>
                    <a:pt x="53" y="32"/>
                    <a:pt x="53" y="43"/>
                  </a:cubicBezTo>
                  <a:cubicBezTo>
                    <a:pt x="53" y="58"/>
                    <a:pt x="39" y="63"/>
                    <a:pt x="26" y="63"/>
                  </a:cubicBezTo>
                  <a:cubicBezTo>
                    <a:pt x="16" y="63"/>
                    <a:pt x="6" y="59"/>
                    <a:pt x="0" y="50"/>
                  </a:cubicBezTo>
                  <a:lnTo>
                    <a:pt x="10" y="4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0"/>
            <p:cNvSpPr>
              <a:spLocks/>
            </p:cNvSpPr>
            <p:nvPr/>
          </p:nvSpPr>
          <p:spPr bwMode="gray">
            <a:xfrm>
              <a:off x="6157913" y="3886200"/>
              <a:ext cx="184150" cy="234950"/>
            </a:xfrm>
            <a:custGeom>
              <a:avLst/>
              <a:gdLst>
                <a:gd name="T0" fmla="*/ 49 w 49"/>
                <a:gd name="T1" fmla="*/ 42 h 62"/>
                <a:gd name="T2" fmla="*/ 24 w 49"/>
                <a:gd name="T3" fmla="*/ 62 h 62"/>
                <a:gd name="T4" fmla="*/ 0 w 49"/>
                <a:gd name="T5" fmla="*/ 42 h 62"/>
                <a:gd name="T6" fmla="*/ 0 w 49"/>
                <a:gd name="T7" fmla="*/ 0 h 62"/>
                <a:gd name="T8" fmla="*/ 11 w 49"/>
                <a:gd name="T9" fmla="*/ 0 h 62"/>
                <a:gd name="T10" fmla="*/ 11 w 49"/>
                <a:gd name="T11" fmla="*/ 39 h 62"/>
                <a:gd name="T12" fmla="*/ 24 w 49"/>
                <a:gd name="T13" fmla="*/ 51 h 62"/>
                <a:gd name="T14" fmla="*/ 37 w 49"/>
                <a:gd name="T15" fmla="*/ 39 h 62"/>
                <a:gd name="T16" fmla="*/ 37 w 49"/>
                <a:gd name="T17" fmla="*/ 0 h 62"/>
                <a:gd name="T18" fmla="*/ 49 w 49"/>
                <a:gd name="T19" fmla="*/ 0 h 62"/>
                <a:gd name="T20" fmla="*/ 49 w 49"/>
                <a:gd name="T2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62">
                  <a:moveTo>
                    <a:pt x="49" y="42"/>
                  </a:moveTo>
                  <a:cubicBezTo>
                    <a:pt x="49" y="54"/>
                    <a:pt x="39" y="62"/>
                    <a:pt x="24" y="62"/>
                  </a:cubicBezTo>
                  <a:cubicBezTo>
                    <a:pt x="10" y="62"/>
                    <a:pt x="0" y="54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6"/>
                    <a:pt x="14" y="51"/>
                    <a:pt x="24" y="51"/>
                  </a:cubicBezTo>
                  <a:cubicBezTo>
                    <a:pt x="34" y="51"/>
                    <a:pt x="37" y="46"/>
                    <a:pt x="37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4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1"/>
            <p:cNvSpPr>
              <a:spLocks noEditPoints="1"/>
            </p:cNvSpPr>
            <p:nvPr/>
          </p:nvSpPr>
          <p:spPr bwMode="gray">
            <a:xfrm>
              <a:off x="6462713" y="3886200"/>
              <a:ext cx="176213" cy="231775"/>
            </a:xfrm>
            <a:custGeom>
              <a:avLst/>
              <a:gdLst>
                <a:gd name="T0" fmla="*/ 0 w 47"/>
                <a:gd name="T1" fmla="*/ 0 h 61"/>
                <a:gd name="T2" fmla="*/ 25 w 47"/>
                <a:gd name="T3" fmla="*/ 0 h 61"/>
                <a:gd name="T4" fmla="*/ 46 w 47"/>
                <a:gd name="T5" fmla="*/ 18 h 61"/>
                <a:gd name="T6" fmla="*/ 34 w 47"/>
                <a:gd name="T7" fmla="*/ 36 h 61"/>
                <a:gd name="T8" fmla="*/ 47 w 47"/>
                <a:gd name="T9" fmla="*/ 61 h 61"/>
                <a:gd name="T10" fmla="*/ 34 w 47"/>
                <a:gd name="T11" fmla="*/ 61 h 61"/>
                <a:gd name="T12" fmla="*/ 22 w 47"/>
                <a:gd name="T13" fmla="*/ 38 h 61"/>
                <a:gd name="T14" fmla="*/ 11 w 47"/>
                <a:gd name="T15" fmla="*/ 38 h 61"/>
                <a:gd name="T16" fmla="*/ 11 w 47"/>
                <a:gd name="T17" fmla="*/ 61 h 61"/>
                <a:gd name="T18" fmla="*/ 0 w 47"/>
                <a:gd name="T19" fmla="*/ 61 h 61"/>
                <a:gd name="T20" fmla="*/ 0 w 47"/>
                <a:gd name="T21" fmla="*/ 0 h 61"/>
                <a:gd name="T22" fmla="*/ 11 w 47"/>
                <a:gd name="T23" fmla="*/ 28 h 61"/>
                <a:gd name="T24" fmla="*/ 24 w 47"/>
                <a:gd name="T25" fmla="*/ 28 h 61"/>
                <a:gd name="T26" fmla="*/ 34 w 47"/>
                <a:gd name="T27" fmla="*/ 19 h 61"/>
                <a:gd name="T28" fmla="*/ 22 w 47"/>
                <a:gd name="T29" fmla="*/ 10 h 61"/>
                <a:gd name="T30" fmla="*/ 11 w 47"/>
                <a:gd name="T31" fmla="*/ 10 h 61"/>
                <a:gd name="T32" fmla="*/ 11 w 47"/>
                <a:gd name="T33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61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6" y="8"/>
                    <a:pt x="46" y="18"/>
                  </a:cubicBezTo>
                  <a:cubicBezTo>
                    <a:pt x="46" y="32"/>
                    <a:pt x="37" y="35"/>
                    <a:pt x="34" y="36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0" y="0"/>
                  </a:lnTo>
                  <a:close/>
                  <a:moveTo>
                    <a:pt x="11" y="28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30" y="28"/>
                    <a:pt x="34" y="25"/>
                    <a:pt x="34" y="19"/>
                  </a:cubicBezTo>
                  <a:cubicBezTo>
                    <a:pt x="34" y="14"/>
                    <a:pt x="30" y="10"/>
                    <a:pt x="22" y="1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2"/>
            <p:cNvSpPr>
              <a:spLocks noEditPoints="1"/>
            </p:cNvSpPr>
            <p:nvPr/>
          </p:nvSpPr>
          <p:spPr bwMode="gray">
            <a:xfrm>
              <a:off x="6721476" y="3886200"/>
              <a:ext cx="203200" cy="231775"/>
            </a:xfrm>
            <a:custGeom>
              <a:avLst/>
              <a:gdLst>
                <a:gd name="T0" fmla="*/ 50 w 128"/>
                <a:gd name="T1" fmla="*/ 0 h 146"/>
                <a:gd name="T2" fmla="*/ 81 w 128"/>
                <a:gd name="T3" fmla="*/ 0 h 146"/>
                <a:gd name="T4" fmla="*/ 128 w 128"/>
                <a:gd name="T5" fmla="*/ 146 h 146"/>
                <a:gd name="T6" fmla="*/ 100 w 128"/>
                <a:gd name="T7" fmla="*/ 146 h 146"/>
                <a:gd name="T8" fmla="*/ 93 w 128"/>
                <a:gd name="T9" fmla="*/ 117 h 146"/>
                <a:gd name="T10" fmla="*/ 38 w 128"/>
                <a:gd name="T11" fmla="*/ 117 h 146"/>
                <a:gd name="T12" fmla="*/ 29 w 128"/>
                <a:gd name="T13" fmla="*/ 146 h 146"/>
                <a:gd name="T14" fmla="*/ 0 w 128"/>
                <a:gd name="T15" fmla="*/ 146 h 146"/>
                <a:gd name="T16" fmla="*/ 50 w 128"/>
                <a:gd name="T17" fmla="*/ 0 h 146"/>
                <a:gd name="T18" fmla="*/ 64 w 128"/>
                <a:gd name="T19" fmla="*/ 26 h 146"/>
                <a:gd name="T20" fmla="*/ 64 w 128"/>
                <a:gd name="T21" fmla="*/ 26 h 146"/>
                <a:gd name="T22" fmla="*/ 45 w 128"/>
                <a:gd name="T23" fmla="*/ 93 h 146"/>
                <a:gd name="T24" fmla="*/ 85 w 128"/>
                <a:gd name="T25" fmla="*/ 93 h 146"/>
                <a:gd name="T26" fmla="*/ 64 w 128"/>
                <a:gd name="T27" fmla="*/ 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46">
                  <a:moveTo>
                    <a:pt x="50" y="0"/>
                  </a:moveTo>
                  <a:lnTo>
                    <a:pt x="81" y="0"/>
                  </a:lnTo>
                  <a:lnTo>
                    <a:pt x="128" y="146"/>
                  </a:lnTo>
                  <a:lnTo>
                    <a:pt x="100" y="146"/>
                  </a:lnTo>
                  <a:lnTo>
                    <a:pt x="93" y="117"/>
                  </a:lnTo>
                  <a:lnTo>
                    <a:pt x="38" y="117"/>
                  </a:lnTo>
                  <a:lnTo>
                    <a:pt x="29" y="146"/>
                  </a:lnTo>
                  <a:lnTo>
                    <a:pt x="0" y="146"/>
                  </a:lnTo>
                  <a:lnTo>
                    <a:pt x="50" y="0"/>
                  </a:lnTo>
                  <a:close/>
                  <a:moveTo>
                    <a:pt x="64" y="26"/>
                  </a:moveTo>
                  <a:lnTo>
                    <a:pt x="64" y="26"/>
                  </a:lnTo>
                  <a:lnTo>
                    <a:pt x="45" y="93"/>
                  </a:lnTo>
                  <a:lnTo>
                    <a:pt x="85" y="93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3"/>
            <p:cNvSpPr>
              <a:spLocks/>
            </p:cNvSpPr>
            <p:nvPr/>
          </p:nvSpPr>
          <p:spPr bwMode="gray">
            <a:xfrm>
              <a:off x="7023101" y="3886200"/>
              <a:ext cx="171450" cy="231775"/>
            </a:xfrm>
            <a:custGeom>
              <a:avLst/>
              <a:gdLst>
                <a:gd name="T0" fmla="*/ 0 w 108"/>
                <a:gd name="T1" fmla="*/ 0 h 146"/>
                <a:gd name="T2" fmla="*/ 23 w 108"/>
                <a:gd name="T3" fmla="*/ 0 h 146"/>
                <a:gd name="T4" fmla="*/ 82 w 108"/>
                <a:gd name="T5" fmla="*/ 103 h 146"/>
                <a:gd name="T6" fmla="*/ 85 w 108"/>
                <a:gd name="T7" fmla="*/ 103 h 146"/>
                <a:gd name="T8" fmla="*/ 85 w 108"/>
                <a:gd name="T9" fmla="*/ 0 h 146"/>
                <a:gd name="T10" fmla="*/ 108 w 108"/>
                <a:gd name="T11" fmla="*/ 0 h 146"/>
                <a:gd name="T12" fmla="*/ 108 w 108"/>
                <a:gd name="T13" fmla="*/ 146 h 146"/>
                <a:gd name="T14" fmla="*/ 82 w 108"/>
                <a:gd name="T15" fmla="*/ 146 h 146"/>
                <a:gd name="T16" fmla="*/ 23 w 108"/>
                <a:gd name="T17" fmla="*/ 43 h 146"/>
                <a:gd name="T18" fmla="*/ 23 w 108"/>
                <a:gd name="T19" fmla="*/ 43 h 146"/>
                <a:gd name="T20" fmla="*/ 23 w 108"/>
                <a:gd name="T21" fmla="*/ 146 h 146"/>
                <a:gd name="T22" fmla="*/ 0 w 108"/>
                <a:gd name="T23" fmla="*/ 146 h 146"/>
                <a:gd name="T24" fmla="*/ 0 w 10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6">
                  <a:moveTo>
                    <a:pt x="0" y="0"/>
                  </a:moveTo>
                  <a:lnTo>
                    <a:pt x="23" y="0"/>
                  </a:lnTo>
                  <a:lnTo>
                    <a:pt x="82" y="103"/>
                  </a:lnTo>
                  <a:lnTo>
                    <a:pt x="85" y="103"/>
                  </a:lnTo>
                  <a:lnTo>
                    <a:pt x="85" y="0"/>
                  </a:lnTo>
                  <a:lnTo>
                    <a:pt x="108" y="0"/>
                  </a:lnTo>
                  <a:lnTo>
                    <a:pt x="108" y="146"/>
                  </a:lnTo>
                  <a:lnTo>
                    <a:pt x="82" y="146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3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4"/>
            <p:cNvSpPr>
              <a:spLocks/>
            </p:cNvSpPr>
            <p:nvPr/>
          </p:nvSpPr>
          <p:spPr bwMode="gray">
            <a:xfrm>
              <a:off x="7304088" y="3883025"/>
              <a:ext cx="203200" cy="238125"/>
            </a:xfrm>
            <a:custGeom>
              <a:avLst/>
              <a:gdLst>
                <a:gd name="T0" fmla="*/ 42 w 54"/>
                <a:gd name="T1" fmla="*/ 21 h 63"/>
                <a:gd name="T2" fmla="*/ 29 w 54"/>
                <a:gd name="T3" fmla="*/ 10 h 63"/>
                <a:gd name="T4" fmla="*/ 12 w 54"/>
                <a:gd name="T5" fmla="*/ 31 h 63"/>
                <a:gd name="T6" fmla="*/ 29 w 54"/>
                <a:gd name="T7" fmla="*/ 53 h 63"/>
                <a:gd name="T8" fmla="*/ 43 w 54"/>
                <a:gd name="T9" fmla="*/ 40 h 63"/>
                <a:gd name="T10" fmla="*/ 54 w 54"/>
                <a:gd name="T11" fmla="*/ 45 h 63"/>
                <a:gd name="T12" fmla="*/ 29 w 54"/>
                <a:gd name="T13" fmla="*/ 63 h 63"/>
                <a:gd name="T14" fmla="*/ 0 w 54"/>
                <a:gd name="T15" fmla="*/ 31 h 63"/>
                <a:gd name="T16" fmla="*/ 29 w 54"/>
                <a:gd name="T17" fmla="*/ 0 h 63"/>
                <a:gd name="T18" fmla="*/ 53 w 54"/>
                <a:gd name="T19" fmla="*/ 19 h 63"/>
                <a:gd name="T20" fmla="*/ 42 w 54"/>
                <a:gd name="T21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63">
                  <a:moveTo>
                    <a:pt x="42" y="21"/>
                  </a:moveTo>
                  <a:cubicBezTo>
                    <a:pt x="41" y="15"/>
                    <a:pt x="36" y="10"/>
                    <a:pt x="29" y="10"/>
                  </a:cubicBezTo>
                  <a:cubicBezTo>
                    <a:pt x="17" y="10"/>
                    <a:pt x="12" y="21"/>
                    <a:pt x="12" y="31"/>
                  </a:cubicBezTo>
                  <a:cubicBezTo>
                    <a:pt x="12" y="42"/>
                    <a:pt x="17" y="53"/>
                    <a:pt x="29" y="53"/>
                  </a:cubicBezTo>
                  <a:cubicBezTo>
                    <a:pt x="37" y="53"/>
                    <a:pt x="41" y="47"/>
                    <a:pt x="43" y="4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49" y="57"/>
                    <a:pt x="41" y="63"/>
                    <a:pt x="29" y="63"/>
                  </a:cubicBezTo>
                  <a:cubicBezTo>
                    <a:pt x="9" y="63"/>
                    <a:pt x="0" y="48"/>
                    <a:pt x="0" y="31"/>
                  </a:cubicBezTo>
                  <a:cubicBezTo>
                    <a:pt x="0" y="14"/>
                    <a:pt x="11" y="0"/>
                    <a:pt x="29" y="0"/>
                  </a:cubicBezTo>
                  <a:cubicBezTo>
                    <a:pt x="41" y="0"/>
                    <a:pt x="50" y="6"/>
                    <a:pt x="53" y="19"/>
                  </a:cubicBezTo>
                  <a:lnTo>
                    <a:pt x="42" y="21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5"/>
            <p:cNvSpPr>
              <a:spLocks/>
            </p:cNvSpPr>
            <p:nvPr/>
          </p:nvSpPr>
          <p:spPr bwMode="gray">
            <a:xfrm>
              <a:off x="7597776" y="3886200"/>
              <a:ext cx="168275" cy="231775"/>
            </a:xfrm>
            <a:custGeom>
              <a:avLst/>
              <a:gdLst>
                <a:gd name="T0" fmla="*/ 0 w 106"/>
                <a:gd name="T1" fmla="*/ 0 h 146"/>
                <a:gd name="T2" fmla="*/ 102 w 106"/>
                <a:gd name="T3" fmla="*/ 0 h 146"/>
                <a:gd name="T4" fmla="*/ 102 w 106"/>
                <a:gd name="T5" fmla="*/ 26 h 146"/>
                <a:gd name="T6" fmla="*/ 28 w 106"/>
                <a:gd name="T7" fmla="*/ 26 h 146"/>
                <a:gd name="T8" fmla="*/ 28 w 106"/>
                <a:gd name="T9" fmla="*/ 57 h 146"/>
                <a:gd name="T10" fmla="*/ 95 w 106"/>
                <a:gd name="T11" fmla="*/ 57 h 146"/>
                <a:gd name="T12" fmla="*/ 95 w 106"/>
                <a:gd name="T13" fmla="*/ 81 h 146"/>
                <a:gd name="T14" fmla="*/ 28 w 106"/>
                <a:gd name="T15" fmla="*/ 81 h 146"/>
                <a:gd name="T16" fmla="*/ 28 w 106"/>
                <a:gd name="T17" fmla="*/ 119 h 146"/>
                <a:gd name="T18" fmla="*/ 106 w 106"/>
                <a:gd name="T19" fmla="*/ 119 h 146"/>
                <a:gd name="T20" fmla="*/ 106 w 106"/>
                <a:gd name="T21" fmla="*/ 146 h 146"/>
                <a:gd name="T22" fmla="*/ 0 w 106"/>
                <a:gd name="T23" fmla="*/ 146 h 146"/>
                <a:gd name="T24" fmla="*/ 0 w 106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46">
                  <a:moveTo>
                    <a:pt x="0" y="0"/>
                  </a:moveTo>
                  <a:lnTo>
                    <a:pt x="102" y="0"/>
                  </a:lnTo>
                  <a:lnTo>
                    <a:pt x="102" y="26"/>
                  </a:lnTo>
                  <a:lnTo>
                    <a:pt x="28" y="26"/>
                  </a:lnTo>
                  <a:lnTo>
                    <a:pt x="28" y="57"/>
                  </a:lnTo>
                  <a:lnTo>
                    <a:pt x="95" y="57"/>
                  </a:lnTo>
                  <a:lnTo>
                    <a:pt x="95" y="81"/>
                  </a:lnTo>
                  <a:lnTo>
                    <a:pt x="28" y="81"/>
                  </a:lnTo>
                  <a:lnTo>
                    <a:pt x="28" y="119"/>
                  </a:lnTo>
                  <a:lnTo>
                    <a:pt x="106" y="119"/>
                  </a:lnTo>
                  <a:lnTo>
                    <a:pt x="106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53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16-91F9-4682-BCA6-1268F1CF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376518"/>
            <a:ext cx="11730789" cy="5681734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A144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D7689C-0806-49CA-ADB1-91D43C05DE55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9B4402-A46E-4B4E-9887-4139559898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B57896-F51A-4869-B2DF-EEEC67F1B2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2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770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5639547" cy="4706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34D4D-039D-4270-8CBC-8D0ACEF79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7859" y="1460500"/>
            <a:ext cx="5641848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13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299" y="1443037"/>
            <a:ext cx="7315200" cy="4706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0AC987B-0659-4BC7-B0F8-0F7209F60B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65585" y="1443037"/>
            <a:ext cx="4114800" cy="411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add a picture, click on the icon in the center of this box.</a:t>
            </a:r>
          </a:p>
        </p:txBody>
      </p:sp>
    </p:spTree>
    <p:extLst>
      <p:ext uri="{BB962C8B-B14F-4D97-AF65-F5344CB8AC3E}">
        <p14:creationId xmlns:p14="http://schemas.microsoft.com/office/powerpoint/2010/main" val="46145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868B6-943B-4427-804E-4CF28F0B3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5B7CF-50D1-4142-8E91-4D0439169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or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81603C-7D7B-4CD9-977F-C50E141D2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F73B0-7EC3-4F4E-8FA0-70EB0178A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6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 userDrawn="1"/>
        </p:nvGrpSpPr>
        <p:grpSpPr bwMode="gray">
          <a:xfrm>
            <a:off x="2631695" y="2432562"/>
            <a:ext cx="6928611" cy="1802376"/>
            <a:chOff x="3387726" y="2736850"/>
            <a:chExt cx="5411788" cy="1384300"/>
          </a:xfrm>
        </p:grpSpPr>
        <p:sp>
          <p:nvSpPr>
            <p:cNvPr id="47" name="Freeform 55"/>
            <p:cNvSpPr>
              <a:spLocks/>
            </p:cNvSpPr>
            <p:nvPr/>
          </p:nvSpPr>
          <p:spPr bwMode="gray">
            <a:xfrm>
              <a:off x="4462463" y="3157538"/>
              <a:ext cx="331788" cy="419100"/>
            </a:xfrm>
            <a:custGeom>
              <a:avLst/>
              <a:gdLst>
                <a:gd name="T0" fmla="*/ 39 w 88"/>
                <a:gd name="T1" fmla="*/ 92 h 111"/>
                <a:gd name="T2" fmla="*/ 56 w 88"/>
                <a:gd name="T3" fmla="*/ 104 h 111"/>
                <a:gd name="T4" fmla="*/ 85 w 88"/>
                <a:gd name="T5" fmla="*/ 82 h 111"/>
                <a:gd name="T6" fmla="*/ 88 w 88"/>
                <a:gd name="T7" fmla="*/ 82 h 111"/>
                <a:gd name="T8" fmla="*/ 85 w 88"/>
                <a:gd name="T9" fmla="*/ 111 h 111"/>
                <a:gd name="T10" fmla="*/ 0 w 88"/>
                <a:gd name="T11" fmla="*/ 111 h 111"/>
                <a:gd name="T12" fmla="*/ 0 w 88"/>
                <a:gd name="T13" fmla="*/ 107 h 111"/>
                <a:gd name="T14" fmla="*/ 14 w 88"/>
                <a:gd name="T15" fmla="*/ 89 h 111"/>
                <a:gd name="T16" fmla="*/ 14 w 88"/>
                <a:gd name="T17" fmla="*/ 18 h 111"/>
                <a:gd name="T18" fmla="*/ 0 w 88"/>
                <a:gd name="T19" fmla="*/ 3 h 111"/>
                <a:gd name="T20" fmla="*/ 0 w 88"/>
                <a:gd name="T21" fmla="*/ 0 h 111"/>
                <a:gd name="T22" fmla="*/ 53 w 88"/>
                <a:gd name="T23" fmla="*/ 0 h 111"/>
                <a:gd name="T24" fmla="*/ 53 w 88"/>
                <a:gd name="T25" fmla="*/ 3 h 111"/>
                <a:gd name="T26" fmla="*/ 39 w 88"/>
                <a:gd name="T27" fmla="*/ 18 h 111"/>
                <a:gd name="T28" fmla="*/ 39 w 88"/>
                <a:gd name="T29" fmla="*/ 9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11">
                  <a:moveTo>
                    <a:pt x="39" y="92"/>
                  </a:moveTo>
                  <a:cubicBezTo>
                    <a:pt x="39" y="102"/>
                    <a:pt x="43" y="104"/>
                    <a:pt x="56" y="104"/>
                  </a:cubicBezTo>
                  <a:cubicBezTo>
                    <a:pt x="70" y="104"/>
                    <a:pt x="76" y="100"/>
                    <a:pt x="85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3" y="104"/>
                    <a:pt x="14" y="101"/>
                    <a:pt x="14" y="8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9"/>
                    <a:pt x="12" y="6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2" y="6"/>
                    <a:pt x="39" y="8"/>
                    <a:pt x="39" y="18"/>
                  </a:cubicBezTo>
                  <a:lnTo>
                    <a:pt x="39" y="9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6"/>
            <p:cNvSpPr>
              <a:spLocks noEditPoints="1"/>
            </p:cNvSpPr>
            <p:nvPr/>
          </p:nvSpPr>
          <p:spPr bwMode="gray">
            <a:xfrm>
              <a:off x="4800601" y="3125788"/>
              <a:ext cx="173038" cy="450850"/>
            </a:xfrm>
            <a:custGeom>
              <a:avLst/>
              <a:gdLst>
                <a:gd name="T0" fmla="*/ 34 w 46"/>
                <a:gd name="T1" fmla="*/ 103 h 119"/>
                <a:gd name="T2" fmla="*/ 46 w 46"/>
                <a:gd name="T3" fmla="*/ 115 h 119"/>
                <a:gd name="T4" fmla="*/ 46 w 46"/>
                <a:gd name="T5" fmla="*/ 119 h 119"/>
                <a:gd name="T6" fmla="*/ 1 w 46"/>
                <a:gd name="T7" fmla="*/ 119 h 119"/>
                <a:gd name="T8" fmla="*/ 1 w 46"/>
                <a:gd name="T9" fmla="*/ 115 h 119"/>
                <a:gd name="T10" fmla="*/ 13 w 46"/>
                <a:gd name="T11" fmla="*/ 102 h 119"/>
                <a:gd name="T12" fmla="*/ 13 w 46"/>
                <a:gd name="T13" fmla="*/ 64 h 119"/>
                <a:gd name="T14" fmla="*/ 0 w 46"/>
                <a:gd name="T15" fmla="*/ 50 h 119"/>
                <a:gd name="T16" fmla="*/ 0 w 46"/>
                <a:gd name="T17" fmla="*/ 47 h 119"/>
                <a:gd name="T18" fmla="*/ 31 w 46"/>
                <a:gd name="T19" fmla="*/ 44 h 119"/>
                <a:gd name="T20" fmla="*/ 34 w 46"/>
                <a:gd name="T21" fmla="*/ 44 h 119"/>
                <a:gd name="T22" fmla="*/ 34 w 46"/>
                <a:gd name="T23" fmla="*/ 103 h 119"/>
                <a:gd name="T24" fmla="*/ 23 w 46"/>
                <a:gd name="T25" fmla="*/ 0 h 119"/>
                <a:gd name="T26" fmla="*/ 36 w 46"/>
                <a:gd name="T27" fmla="*/ 12 h 119"/>
                <a:gd name="T28" fmla="*/ 23 w 46"/>
                <a:gd name="T29" fmla="*/ 25 h 119"/>
                <a:gd name="T30" fmla="*/ 11 w 46"/>
                <a:gd name="T31" fmla="*/ 12 h 119"/>
                <a:gd name="T32" fmla="*/ 23 w 46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19">
                  <a:moveTo>
                    <a:pt x="34" y="103"/>
                  </a:moveTo>
                  <a:cubicBezTo>
                    <a:pt x="34" y="110"/>
                    <a:pt x="38" y="114"/>
                    <a:pt x="46" y="115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0" y="114"/>
                    <a:pt x="13" y="111"/>
                    <a:pt x="13" y="102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55"/>
                    <a:pt x="10" y="52"/>
                    <a:pt x="0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4" y="44"/>
                    <a:pt x="34" y="44"/>
                    <a:pt x="34" y="44"/>
                  </a:cubicBezTo>
                  <a:lnTo>
                    <a:pt x="34" y="103"/>
                  </a:lnTo>
                  <a:close/>
                  <a:moveTo>
                    <a:pt x="23" y="0"/>
                  </a:moveTo>
                  <a:cubicBezTo>
                    <a:pt x="30" y="0"/>
                    <a:pt x="36" y="5"/>
                    <a:pt x="36" y="12"/>
                  </a:cubicBezTo>
                  <a:cubicBezTo>
                    <a:pt x="36" y="19"/>
                    <a:pt x="30" y="25"/>
                    <a:pt x="23" y="25"/>
                  </a:cubicBezTo>
                  <a:cubicBezTo>
                    <a:pt x="17" y="25"/>
                    <a:pt x="11" y="19"/>
                    <a:pt x="11" y="12"/>
                  </a:cubicBezTo>
                  <a:cubicBezTo>
                    <a:pt x="11" y="5"/>
                    <a:pt x="17" y="0"/>
                    <a:pt x="23" y="0"/>
                  </a:cubicBezTo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7"/>
            <p:cNvSpPr>
              <a:spLocks noEditPoints="1"/>
            </p:cNvSpPr>
            <p:nvPr/>
          </p:nvSpPr>
          <p:spPr bwMode="gray">
            <a:xfrm>
              <a:off x="4984751" y="3125788"/>
              <a:ext cx="354013" cy="458788"/>
            </a:xfrm>
            <a:custGeom>
              <a:avLst/>
              <a:gdLst>
                <a:gd name="T0" fmla="*/ 32 w 94"/>
                <a:gd name="T1" fmla="*/ 62 h 121"/>
                <a:gd name="T2" fmla="*/ 49 w 94"/>
                <a:gd name="T3" fmla="*/ 54 h 121"/>
                <a:gd name="T4" fmla="*/ 70 w 94"/>
                <a:gd name="T5" fmla="*/ 84 h 121"/>
                <a:gd name="T6" fmla="*/ 43 w 94"/>
                <a:gd name="T7" fmla="*/ 116 h 121"/>
                <a:gd name="T8" fmla="*/ 32 w 94"/>
                <a:gd name="T9" fmla="*/ 104 h 121"/>
                <a:gd name="T10" fmla="*/ 32 w 94"/>
                <a:gd name="T11" fmla="*/ 62 h 121"/>
                <a:gd name="T12" fmla="*/ 32 w 94"/>
                <a:gd name="T13" fmla="*/ 0 h 121"/>
                <a:gd name="T14" fmla="*/ 29 w 94"/>
                <a:gd name="T15" fmla="*/ 0 h 121"/>
                <a:gd name="T16" fmla="*/ 0 w 94"/>
                <a:gd name="T17" fmla="*/ 2 h 121"/>
                <a:gd name="T18" fmla="*/ 0 w 94"/>
                <a:gd name="T19" fmla="*/ 5 h 121"/>
                <a:gd name="T20" fmla="*/ 10 w 94"/>
                <a:gd name="T21" fmla="*/ 16 h 121"/>
                <a:gd name="T22" fmla="*/ 10 w 94"/>
                <a:gd name="T23" fmla="*/ 119 h 121"/>
                <a:gd name="T24" fmla="*/ 45 w 94"/>
                <a:gd name="T25" fmla="*/ 121 h 121"/>
                <a:gd name="T26" fmla="*/ 94 w 94"/>
                <a:gd name="T27" fmla="*/ 81 h 121"/>
                <a:gd name="T28" fmla="*/ 59 w 94"/>
                <a:gd name="T29" fmla="*/ 44 h 121"/>
                <a:gd name="T30" fmla="*/ 32 w 94"/>
                <a:gd name="T31" fmla="*/ 57 h 121"/>
                <a:gd name="T32" fmla="*/ 32 w 94"/>
                <a:gd name="T3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121">
                  <a:moveTo>
                    <a:pt x="32" y="62"/>
                  </a:moveTo>
                  <a:cubicBezTo>
                    <a:pt x="39" y="56"/>
                    <a:pt x="43" y="54"/>
                    <a:pt x="49" y="54"/>
                  </a:cubicBezTo>
                  <a:cubicBezTo>
                    <a:pt x="61" y="54"/>
                    <a:pt x="70" y="66"/>
                    <a:pt x="70" y="84"/>
                  </a:cubicBezTo>
                  <a:cubicBezTo>
                    <a:pt x="70" y="107"/>
                    <a:pt x="59" y="116"/>
                    <a:pt x="43" y="116"/>
                  </a:cubicBezTo>
                  <a:cubicBezTo>
                    <a:pt x="35" y="116"/>
                    <a:pt x="32" y="113"/>
                    <a:pt x="32" y="104"/>
                  </a:cubicBezTo>
                  <a:lnTo>
                    <a:pt x="32" y="62"/>
                  </a:lnTo>
                  <a:close/>
                  <a:moveTo>
                    <a:pt x="3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6"/>
                    <a:pt x="10" y="10"/>
                    <a:pt x="10" y="16"/>
                  </a:cubicBezTo>
                  <a:cubicBezTo>
                    <a:pt x="10" y="119"/>
                    <a:pt x="10" y="119"/>
                    <a:pt x="10" y="119"/>
                  </a:cubicBezTo>
                  <a:cubicBezTo>
                    <a:pt x="21" y="121"/>
                    <a:pt x="32" y="121"/>
                    <a:pt x="45" y="121"/>
                  </a:cubicBezTo>
                  <a:cubicBezTo>
                    <a:pt x="80" y="121"/>
                    <a:pt x="94" y="103"/>
                    <a:pt x="94" y="81"/>
                  </a:cubicBezTo>
                  <a:cubicBezTo>
                    <a:pt x="94" y="60"/>
                    <a:pt x="79" y="44"/>
                    <a:pt x="59" y="44"/>
                  </a:cubicBezTo>
                  <a:cubicBezTo>
                    <a:pt x="49" y="44"/>
                    <a:pt x="40" y="48"/>
                    <a:pt x="32" y="57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8"/>
            <p:cNvSpPr>
              <a:spLocks noEditPoints="1"/>
            </p:cNvSpPr>
            <p:nvPr/>
          </p:nvSpPr>
          <p:spPr bwMode="gray">
            <a:xfrm>
              <a:off x="5368926" y="3292475"/>
              <a:ext cx="288925" cy="292100"/>
            </a:xfrm>
            <a:custGeom>
              <a:avLst/>
              <a:gdLst>
                <a:gd name="T0" fmla="*/ 23 w 77"/>
                <a:gd name="T1" fmla="*/ 28 h 77"/>
                <a:gd name="T2" fmla="*/ 38 w 77"/>
                <a:gd name="T3" fmla="*/ 5 h 77"/>
                <a:gd name="T4" fmla="*/ 54 w 77"/>
                <a:gd name="T5" fmla="*/ 28 h 77"/>
                <a:gd name="T6" fmla="*/ 23 w 77"/>
                <a:gd name="T7" fmla="*/ 28 h 77"/>
                <a:gd name="T8" fmla="*/ 77 w 77"/>
                <a:gd name="T9" fmla="*/ 33 h 77"/>
                <a:gd name="T10" fmla="*/ 40 w 77"/>
                <a:gd name="T11" fmla="*/ 0 h 77"/>
                <a:gd name="T12" fmla="*/ 0 w 77"/>
                <a:gd name="T13" fmla="*/ 39 h 77"/>
                <a:gd name="T14" fmla="*/ 39 w 77"/>
                <a:gd name="T15" fmla="*/ 77 h 77"/>
                <a:gd name="T16" fmla="*/ 77 w 77"/>
                <a:gd name="T17" fmla="*/ 53 h 77"/>
                <a:gd name="T18" fmla="*/ 74 w 77"/>
                <a:gd name="T19" fmla="*/ 53 h 77"/>
                <a:gd name="T20" fmla="*/ 48 w 77"/>
                <a:gd name="T21" fmla="*/ 68 h 77"/>
                <a:gd name="T22" fmla="*/ 23 w 77"/>
                <a:gd name="T23" fmla="*/ 33 h 77"/>
                <a:gd name="T24" fmla="*/ 77 w 77"/>
                <a:gd name="T25" fmla="*/ 3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23" y="28"/>
                  </a:moveTo>
                  <a:cubicBezTo>
                    <a:pt x="24" y="14"/>
                    <a:pt x="29" y="5"/>
                    <a:pt x="38" y="5"/>
                  </a:cubicBezTo>
                  <a:cubicBezTo>
                    <a:pt x="47" y="5"/>
                    <a:pt x="53" y="15"/>
                    <a:pt x="54" y="28"/>
                  </a:cubicBezTo>
                  <a:lnTo>
                    <a:pt x="23" y="28"/>
                  </a:lnTo>
                  <a:close/>
                  <a:moveTo>
                    <a:pt x="77" y="33"/>
                  </a:moveTo>
                  <a:cubicBezTo>
                    <a:pt x="75" y="13"/>
                    <a:pt x="60" y="0"/>
                    <a:pt x="40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61"/>
                    <a:pt x="17" y="77"/>
                    <a:pt x="39" y="77"/>
                  </a:cubicBezTo>
                  <a:cubicBezTo>
                    <a:pt x="56" y="77"/>
                    <a:pt x="71" y="68"/>
                    <a:pt x="77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67" y="63"/>
                    <a:pt x="59" y="68"/>
                    <a:pt x="48" y="68"/>
                  </a:cubicBezTo>
                  <a:cubicBezTo>
                    <a:pt x="35" y="68"/>
                    <a:pt x="22" y="56"/>
                    <a:pt x="23" y="33"/>
                  </a:cubicBezTo>
                  <a:lnTo>
                    <a:pt x="77" y="3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9"/>
            <p:cNvSpPr>
              <a:spLocks/>
            </p:cNvSpPr>
            <p:nvPr/>
          </p:nvSpPr>
          <p:spPr bwMode="gray">
            <a:xfrm>
              <a:off x="5665788" y="3292475"/>
              <a:ext cx="269875" cy="284163"/>
            </a:xfrm>
            <a:custGeom>
              <a:avLst/>
              <a:gdLst>
                <a:gd name="T0" fmla="*/ 67 w 72"/>
                <a:gd name="T1" fmla="*/ 28 h 75"/>
                <a:gd name="T2" fmla="*/ 51 w 72"/>
                <a:gd name="T3" fmla="*/ 19 h 75"/>
                <a:gd name="T4" fmla="*/ 35 w 72"/>
                <a:gd name="T5" fmla="*/ 29 h 75"/>
                <a:gd name="T6" fmla="*/ 35 w 72"/>
                <a:gd name="T7" fmla="*/ 58 h 75"/>
                <a:gd name="T8" fmla="*/ 47 w 72"/>
                <a:gd name="T9" fmla="*/ 71 h 75"/>
                <a:gd name="T10" fmla="*/ 47 w 72"/>
                <a:gd name="T11" fmla="*/ 75 h 75"/>
                <a:gd name="T12" fmla="*/ 2 w 72"/>
                <a:gd name="T13" fmla="*/ 75 h 75"/>
                <a:gd name="T14" fmla="*/ 2 w 72"/>
                <a:gd name="T15" fmla="*/ 71 h 75"/>
                <a:gd name="T16" fmla="*/ 14 w 72"/>
                <a:gd name="T17" fmla="*/ 58 h 75"/>
                <a:gd name="T18" fmla="*/ 14 w 72"/>
                <a:gd name="T19" fmla="*/ 20 h 75"/>
                <a:gd name="T20" fmla="*/ 0 w 72"/>
                <a:gd name="T21" fmla="*/ 6 h 75"/>
                <a:gd name="T22" fmla="*/ 0 w 72"/>
                <a:gd name="T23" fmla="*/ 3 h 75"/>
                <a:gd name="T24" fmla="*/ 32 w 72"/>
                <a:gd name="T25" fmla="*/ 0 h 75"/>
                <a:gd name="T26" fmla="*/ 35 w 72"/>
                <a:gd name="T27" fmla="*/ 0 h 75"/>
                <a:gd name="T28" fmla="*/ 35 w 72"/>
                <a:gd name="T29" fmla="*/ 23 h 75"/>
                <a:gd name="T30" fmla="*/ 35 w 72"/>
                <a:gd name="T31" fmla="*/ 23 h 75"/>
                <a:gd name="T32" fmla="*/ 59 w 72"/>
                <a:gd name="T33" fmla="*/ 0 h 75"/>
                <a:gd name="T34" fmla="*/ 72 w 72"/>
                <a:gd name="T35" fmla="*/ 6 h 75"/>
                <a:gd name="T36" fmla="*/ 67 w 72"/>
                <a:gd name="T37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5">
                  <a:moveTo>
                    <a:pt x="67" y="28"/>
                  </a:moveTo>
                  <a:cubicBezTo>
                    <a:pt x="61" y="22"/>
                    <a:pt x="56" y="19"/>
                    <a:pt x="51" y="19"/>
                  </a:cubicBezTo>
                  <a:cubicBezTo>
                    <a:pt x="44" y="19"/>
                    <a:pt x="40" y="21"/>
                    <a:pt x="35" y="29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67"/>
                    <a:pt x="37" y="69"/>
                    <a:pt x="47" y="71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1" y="69"/>
                    <a:pt x="14" y="66"/>
                    <a:pt x="14" y="58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1"/>
                    <a:pt x="10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2" y="7"/>
                    <a:pt x="50" y="0"/>
                    <a:pt x="59" y="0"/>
                  </a:cubicBezTo>
                  <a:cubicBezTo>
                    <a:pt x="64" y="0"/>
                    <a:pt x="68" y="2"/>
                    <a:pt x="72" y="6"/>
                  </a:cubicBezTo>
                  <a:lnTo>
                    <a:pt x="67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0"/>
            <p:cNvSpPr>
              <a:spLocks/>
            </p:cNvSpPr>
            <p:nvPr/>
          </p:nvSpPr>
          <p:spPr bwMode="gray">
            <a:xfrm>
              <a:off x="5943601" y="3198813"/>
              <a:ext cx="541338" cy="588963"/>
            </a:xfrm>
            <a:custGeom>
              <a:avLst/>
              <a:gdLst>
                <a:gd name="T0" fmla="*/ 114 w 144"/>
                <a:gd name="T1" fmla="*/ 28 h 156"/>
                <a:gd name="T2" fmla="*/ 114 w 144"/>
                <a:gd name="T3" fmla="*/ 31 h 156"/>
                <a:gd name="T4" fmla="*/ 119 w 144"/>
                <a:gd name="T5" fmla="*/ 54 h 156"/>
                <a:gd name="T6" fmla="*/ 109 w 144"/>
                <a:gd name="T7" fmla="*/ 77 h 156"/>
                <a:gd name="T8" fmla="*/ 94 w 144"/>
                <a:gd name="T9" fmla="*/ 46 h 156"/>
                <a:gd name="T10" fmla="*/ 97 w 144"/>
                <a:gd name="T11" fmla="*/ 31 h 156"/>
                <a:gd name="T12" fmla="*/ 97 w 144"/>
                <a:gd name="T13" fmla="*/ 28 h 156"/>
                <a:gd name="T14" fmla="*/ 56 w 144"/>
                <a:gd name="T15" fmla="*/ 28 h 156"/>
                <a:gd name="T16" fmla="*/ 55 w 144"/>
                <a:gd name="T17" fmla="*/ 28 h 156"/>
                <a:gd name="T18" fmla="*/ 34 w 144"/>
                <a:gd name="T19" fmla="*/ 28 h 156"/>
                <a:gd name="T20" fmla="*/ 34 w 144"/>
                <a:gd name="T21" fmla="*/ 0 h 156"/>
                <a:gd name="T22" fmla="*/ 30 w 144"/>
                <a:gd name="T23" fmla="*/ 0 h 156"/>
                <a:gd name="T24" fmla="*/ 0 w 144"/>
                <a:gd name="T25" fmla="*/ 30 h 156"/>
                <a:gd name="T26" fmla="*/ 0 w 144"/>
                <a:gd name="T27" fmla="*/ 34 h 156"/>
                <a:gd name="T28" fmla="*/ 13 w 144"/>
                <a:gd name="T29" fmla="*/ 34 h 156"/>
                <a:gd name="T30" fmla="*/ 13 w 144"/>
                <a:gd name="T31" fmla="*/ 80 h 156"/>
                <a:gd name="T32" fmla="*/ 37 w 144"/>
                <a:gd name="T33" fmla="*/ 102 h 156"/>
                <a:gd name="T34" fmla="*/ 60 w 144"/>
                <a:gd name="T35" fmla="*/ 90 h 156"/>
                <a:gd name="T36" fmla="*/ 58 w 144"/>
                <a:gd name="T37" fmla="*/ 88 h 156"/>
                <a:gd name="T38" fmla="*/ 47 w 144"/>
                <a:gd name="T39" fmla="*/ 93 h 156"/>
                <a:gd name="T40" fmla="*/ 34 w 144"/>
                <a:gd name="T41" fmla="*/ 75 h 156"/>
                <a:gd name="T42" fmla="*/ 34 w 144"/>
                <a:gd name="T43" fmla="*/ 34 h 156"/>
                <a:gd name="T44" fmla="*/ 53 w 144"/>
                <a:gd name="T45" fmla="*/ 34 h 156"/>
                <a:gd name="T46" fmla="*/ 71 w 144"/>
                <a:gd name="T47" fmla="*/ 47 h 156"/>
                <a:gd name="T48" fmla="*/ 97 w 144"/>
                <a:gd name="T49" fmla="*/ 102 h 156"/>
                <a:gd name="T50" fmla="*/ 68 w 144"/>
                <a:gd name="T51" fmla="*/ 136 h 156"/>
                <a:gd name="T52" fmla="*/ 58 w 144"/>
                <a:gd name="T53" fmla="*/ 134 h 156"/>
                <a:gd name="T54" fmla="*/ 54 w 144"/>
                <a:gd name="T55" fmla="*/ 155 h 156"/>
                <a:gd name="T56" fmla="*/ 60 w 144"/>
                <a:gd name="T57" fmla="*/ 156 h 156"/>
                <a:gd name="T58" fmla="*/ 90 w 144"/>
                <a:gd name="T59" fmla="*/ 132 h 156"/>
                <a:gd name="T60" fmla="*/ 127 w 144"/>
                <a:gd name="T61" fmla="*/ 50 h 156"/>
                <a:gd name="T62" fmla="*/ 144 w 144"/>
                <a:gd name="T63" fmla="*/ 31 h 156"/>
                <a:gd name="T64" fmla="*/ 144 w 144"/>
                <a:gd name="T65" fmla="*/ 28 h 156"/>
                <a:gd name="T66" fmla="*/ 114 w 144"/>
                <a:gd name="T67" fmla="*/ 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" h="156">
                  <a:moveTo>
                    <a:pt x="114" y="28"/>
                  </a:moveTo>
                  <a:cubicBezTo>
                    <a:pt x="114" y="31"/>
                    <a:pt x="114" y="31"/>
                    <a:pt x="114" y="31"/>
                  </a:cubicBezTo>
                  <a:cubicBezTo>
                    <a:pt x="123" y="33"/>
                    <a:pt x="125" y="39"/>
                    <a:pt x="119" y="54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89" y="37"/>
                    <a:pt x="89" y="32"/>
                    <a:pt x="97" y="31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13"/>
                    <a:pt x="9" y="25"/>
                    <a:pt x="0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96"/>
                    <a:pt x="23" y="102"/>
                    <a:pt x="37" y="102"/>
                  </a:cubicBezTo>
                  <a:cubicBezTo>
                    <a:pt x="48" y="102"/>
                    <a:pt x="55" y="99"/>
                    <a:pt x="60" y="90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4" y="92"/>
                    <a:pt x="51" y="93"/>
                    <a:pt x="47" y="93"/>
                  </a:cubicBezTo>
                  <a:cubicBezTo>
                    <a:pt x="37" y="93"/>
                    <a:pt x="34" y="87"/>
                    <a:pt x="34" y="7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4" y="34"/>
                    <a:pt x="67" y="38"/>
                    <a:pt x="71" y="47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89" y="126"/>
                    <a:pt x="81" y="136"/>
                    <a:pt x="68" y="136"/>
                  </a:cubicBezTo>
                  <a:cubicBezTo>
                    <a:pt x="65" y="136"/>
                    <a:pt x="63" y="135"/>
                    <a:pt x="58" y="134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6" y="156"/>
                    <a:pt x="58" y="156"/>
                    <a:pt x="60" y="156"/>
                  </a:cubicBezTo>
                  <a:cubicBezTo>
                    <a:pt x="75" y="156"/>
                    <a:pt x="83" y="150"/>
                    <a:pt x="90" y="132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32" y="36"/>
                    <a:pt x="135" y="34"/>
                    <a:pt x="144" y="31"/>
                  </a:cubicBezTo>
                  <a:cubicBezTo>
                    <a:pt x="144" y="28"/>
                    <a:pt x="144" y="28"/>
                    <a:pt x="144" y="28"/>
                  </a:cubicBezTo>
                  <a:lnTo>
                    <a:pt x="114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1"/>
            <p:cNvSpPr>
              <a:spLocks/>
            </p:cNvSpPr>
            <p:nvPr/>
          </p:nvSpPr>
          <p:spPr bwMode="gray">
            <a:xfrm>
              <a:off x="6594476" y="3157538"/>
              <a:ext cx="619125" cy="419100"/>
            </a:xfrm>
            <a:custGeom>
              <a:avLst/>
              <a:gdLst>
                <a:gd name="T0" fmla="*/ 148 w 165"/>
                <a:gd name="T1" fmla="*/ 91 h 111"/>
                <a:gd name="T2" fmla="*/ 165 w 165"/>
                <a:gd name="T3" fmla="*/ 108 h 111"/>
                <a:gd name="T4" fmla="*/ 165 w 165"/>
                <a:gd name="T5" fmla="*/ 111 h 111"/>
                <a:gd name="T6" fmla="*/ 110 w 165"/>
                <a:gd name="T7" fmla="*/ 111 h 111"/>
                <a:gd name="T8" fmla="*/ 110 w 165"/>
                <a:gd name="T9" fmla="*/ 108 h 111"/>
                <a:gd name="T10" fmla="*/ 122 w 165"/>
                <a:gd name="T11" fmla="*/ 84 h 111"/>
                <a:gd name="T12" fmla="*/ 113 w 165"/>
                <a:gd name="T13" fmla="*/ 20 h 111"/>
                <a:gd name="T14" fmla="*/ 113 w 165"/>
                <a:gd name="T15" fmla="*/ 20 h 111"/>
                <a:gd name="T16" fmla="*/ 77 w 165"/>
                <a:gd name="T17" fmla="*/ 111 h 111"/>
                <a:gd name="T18" fmla="*/ 73 w 165"/>
                <a:gd name="T19" fmla="*/ 111 h 111"/>
                <a:gd name="T20" fmla="*/ 37 w 165"/>
                <a:gd name="T21" fmla="*/ 20 h 111"/>
                <a:gd name="T22" fmla="*/ 37 w 165"/>
                <a:gd name="T23" fmla="*/ 20 h 111"/>
                <a:gd name="T24" fmla="*/ 27 w 165"/>
                <a:gd name="T25" fmla="*/ 85 h 111"/>
                <a:gd name="T26" fmla="*/ 40 w 165"/>
                <a:gd name="T27" fmla="*/ 108 h 111"/>
                <a:gd name="T28" fmla="*/ 40 w 165"/>
                <a:gd name="T29" fmla="*/ 111 h 111"/>
                <a:gd name="T30" fmla="*/ 0 w 165"/>
                <a:gd name="T31" fmla="*/ 111 h 111"/>
                <a:gd name="T32" fmla="*/ 0 w 165"/>
                <a:gd name="T33" fmla="*/ 108 h 111"/>
                <a:gd name="T34" fmla="*/ 20 w 165"/>
                <a:gd name="T35" fmla="*/ 84 h 111"/>
                <a:gd name="T36" fmla="*/ 31 w 165"/>
                <a:gd name="T37" fmla="*/ 11 h 111"/>
                <a:gd name="T38" fmla="*/ 15 w 165"/>
                <a:gd name="T39" fmla="*/ 3 h 111"/>
                <a:gd name="T40" fmla="*/ 15 w 165"/>
                <a:gd name="T41" fmla="*/ 0 h 111"/>
                <a:gd name="T42" fmla="*/ 55 w 165"/>
                <a:gd name="T43" fmla="*/ 0 h 111"/>
                <a:gd name="T44" fmla="*/ 84 w 165"/>
                <a:gd name="T45" fmla="*/ 74 h 111"/>
                <a:gd name="T46" fmla="*/ 113 w 165"/>
                <a:gd name="T47" fmla="*/ 0 h 111"/>
                <a:gd name="T48" fmla="*/ 151 w 165"/>
                <a:gd name="T49" fmla="*/ 0 h 111"/>
                <a:gd name="T50" fmla="*/ 151 w 165"/>
                <a:gd name="T51" fmla="*/ 3 h 111"/>
                <a:gd name="T52" fmla="*/ 138 w 165"/>
                <a:gd name="T53" fmla="*/ 22 h 111"/>
                <a:gd name="T54" fmla="*/ 148 w 165"/>
                <a:gd name="T55" fmla="*/ 9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5" h="111">
                  <a:moveTo>
                    <a:pt x="148" y="91"/>
                  </a:moveTo>
                  <a:cubicBezTo>
                    <a:pt x="150" y="100"/>
                    <a:pt x="154" y="106"/>
                    <a:pt x="165" y="108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10" y="111"/>
                    <a:pt x="110" y="111"/>
                    <a:pt x="110" y="111"/>
                  </a:cubicBezTo>
                  <a:cubicBezTo>
                    <a:pt x="110" y="108"/>
                    <a:pt x="110" y="108"/>
                    <a:pt x="110" y="108"/>
                  </a:cubicBezTo>
                  <a:cubicBezTo>
                    <a:pt x="122" y="105"/>
                    <a:pt x="124" y="98"/>
                    <a:pt x="122" y="84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98"/>
                    <a:pt x="28" y="107"/>
                    <a:pt x="40" y="108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2" y="108"/>
                    <a:pt x="17" y="101"/>
                    <a:pt x="20" y="84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6" y="7"/>
                    <a:pt x="20" y="4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39" y="6"/>
                    <a:pt x="137" y="11"/>
                    <a:pt x="138" y="22"/>
                  </a:cubicBezTo>
                  <a:lnTo>
                    <a:pt x="148" y="91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2"/>
            <p:cNvSpPr>
              <a:spLocks/>
            </p:cNvSpPr>
            <p:nvPr/>
          </p:nvSpPr>
          <p:spPr bwMode="gray">
            <a:xfrm>
              <a:off x="7207251" y="3297238"/>
              <a:ext cx="360363" cy="290513"/>
            </a:xfrm>
            <a:custGeom>
              <a:avLst/>
              <a:gdLst>
                <a:gd name="T0" fmla="*/ 11 w 96"/>
                <a:gd name="T1" fmla="*/ 18 h 77"/>
                <a:gd name="T2" fmla="*/ 0 w 96"/>
                <a:gd name="T3" fmla="*/ 6 h 77"/>
                <a:gd name="T4" fmla="*/ 0 w 96"/>
                <a:gd name="T5" fmla="*/ 3 h 77"/>
                <a:gd name="T6" fmla="*/ 29 w 96"/>
                <a:gd name="T7" fmla="*/ 0 h 77"/>
                <a:gd name="T8" fmla="*/ 32 w 96"/>
                <a:gd name="T9" fmla="*/ 0 h 77"/>
                <a:gd name="T10" fmla="*/ 32 w 96"/>
                <a:gd name="T11" fmla="*/ 53 h 77"/>
                <a:gd name="T12" fmla="*/ 46 w 96"/>
                <a:gd name="T13" fmla="*/ 65 h 77"/>
                <a:gd name="T14" fmla="*/ 63 w 96"/>
                <a:gd name="T15" fmla="*/ 52 h 77"/>
                <a:gd name="T16" fmla="*/ 63 w 96"/>
                <a:gd name="T17" fmla="*/ 17 h 77"/>
                <a:gd name="T18" fmla="*/ 52 w 96"/>
                <a:gd name="T19" fmla="*/ 6 h 77"/>
                <a:gd name="T20" fmla="*/ 52 w 96"/>
                <a:gd name="T21" fmla="*/ 3 h 77"/>
                <a:gd name="T22" fmla="*/ 82 w 96"/>
                <a:gd name="T23" fmla="*/ 0 h 77"/>
                <a:gd name="T24" fmla="*/ 85 w 96"/>
                <a:gd name="T25" fmla="*/ 0 h 77"/>
                <a:gd name="T26" fmla="*/ 85 w 96"/>
                <a:gd name="T27" fmla="*/ 57 h 77"/>
                <a:gd name="T28" fmla="*/ 96 w 96"/>
                <a:gd name="T29" fmla="*/ 71 h 77"/>
                <a:gd name="T30" fmla="*/ 96 w 96"/>
                <a:gd name="T31" fmla="*/ 74 h 77"/>
                <a:gd name="T32" fmla="*/ 63 w 96"/>
                <a:gd name="T33" fmla="*/ 77 h 77"/>
                <a:gd name="T34" fmla="*/ 63 w 96"/>
                <a:gd name="T35" fmla="*/ 60 h 77"/>
                <a:gd name="T36" fmla="*/ 63 w 96"/>
                <a:gd name="T37" fmla="*/ 60 h 77"/>
                <a:gd name="T38" fmla="*/ 35 w 96"/>
                <a:gd name="T39" fmla="*/ 77 h 77"/>
                <a:gd name="T40" fmla="*/ 11 w 96"/>
                <a:gd name="T41" fmla="*/ 55 h 77"/>
                <a:gd name="T42" fmla="*/ 11 w 96"/>
                <a:gd name="T43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77">
                  <a:moveTo>
                    <a:pt x="11" y="18"/>
                  </a:moveTo>
                  <a:cubicBezTo>
                    <a:pt x="11" y="10"/>
                    <a:pt x="8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61"/>
                    <a:pt x="38" y="65"/>
                    <a:pt x="46" y="65"/>
                  </a:cubicBezTo>
                  <a:cubicBezTo>
                    <a:pt x="53" y="65"/>
                    <a:pt x="57" y="62"/>
                    <a:pt x="63" y="52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1"/>
                    <a:pt x="60" y="7"/>
                    <a:pt x="52" y="6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6"/>
                    <a:pt x="87" y="69"/>
                    <a:pt x="96" y="71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5" y="72"/>
                    <a:pt x="46" y="77"/>
                    <a:pt x="35" y="77"/>
                  </a:cubicBezTo>
                  <a:cubicBezTo>
                    <a:pt x="20" y="77"/>
                    <a:pt x="11" y="69"/>
                    <a:pt x="11" y="55"/>
                  </a:cubicBezTo>
                  <a:lnTo>
                    <a:pt x="11" y="1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3"/>
            <p:cNvSpPr>
              <a:spLocks/>
            </p:cNvSpPr>
            <p:nvPr/>
          </p:nvSpPr>
          <p:spPr bwMode="gray">
            <a:xfrm>
              <a:off x="7581901" y="3201988"/>
              <a:ext cx="225425" cy="385763"/>
            </a:xfrm>
            <a:custGeom>
              <a:avLst/>
              <a:gdLst>
                <a:gd name="T0" fmla="*/ 13 w 60"/>
                <a:gd name="T1" fmla="*/ 33 h 102"/>
                <a:gd name="T2" fmla="*/ 0 w 60"/>
                <a:gd name="T3" fmla="*/ 33 h 102"/>
                <a:gd name="T4" fmla="*/ 0 w 60"/>
                <a:gd name="T5" fmla="*/ 30 h 102"/>
                <a:gd name="T6" fmla="*/ 31 w 60"/>
                <a:gd name="T7" fmla="*/ 0 h 102"/>
                <a:gd name="T8" fmla="*/ 34 w 60"/>
                <a:gd name="T9" fmla="*/ 0 h 102"/>
                <a:gd name="T10" fmla="*/ 34 w 60"/>
                <a:gd name="T11" fmla="*/ 28 h 102"/>
                <a:gd name="T12" fmla="*/ 58 w 60"/>
                <a:gd name="T13" fmla="*/ 28 h 102"/>
                <a:gd name="T14" fmla="*/ 58 w 60"/>
                <a:gd name="T15" fmla="*/ 33 h 102"/>
                <a:gd name="T16" fmla="*/ 34 w 60"/>
                <a:gd name="T17" fmla="*/ 33 h 102"/>
                <a:gd name="T18" fmla="*/ 34 w 60"/>
                <a:gd name="T19" fmla="*/ 75 h 102"/>
                <a:gd name="T20" fmla="*/ 47 w 60"/>
                <a:gd name="T21" fmla="*/ 93 h 102"/>
                <a:gd name="T22" fmla="*/ 58 w 60"/>
                <a:gd name="T23" fmla="*/ 87 h 102"/>
                <a:gd name="T24" fmla="*/ 60 w 60"/>
                <a:gd name="T25" fmla="*/ 89 h 102"/>
                <a:gd name="T26" fmla="*/ 37 w 60"/>
                <a:gd name="T27" fmla="*/ 102 h 102"/>
                <a:gd name="T28" fmla="*/ 13 w 60"/>
                <a:gd name="T29" fmla="*/ 79 h 102"/>
                <a:gd name="T30" fmla="*/ 13 w 60"/>
                <a:gd name="T3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102">
                  <a:moveTo>
                    <a:pt x="13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24"/>
                    <a:pt x="21" y="13"/>
                    <a:pt x="3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86"/>
                    <a:pt x="37" y="93"/>
                    <a:pt x="47" y="93"/>
                  </a:cubicBezTo>
                  <a:cubicBezTo>
                    <a:pt x="51" y="93"/>
                    <a:pt x="54" y="91"/>
                    <a:pt x="58" y="87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55" y="98"/>
                    <a:pt x="48" y="102"/>
                    <a:pt x="37" y="102"/>
                  </a:cubicBezTo>
                  <a:cubicBezTo>
                    <a:pt x="24" y="102"/>
                    <a:pt x="13" y="96"/>
                    <a:pt x="13" y="79"/>
                  </a:cubicBezTo>
                  <a:lnTo>
                    <a:pt x="13" y="3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4"/>
            <p:cNvSpPr>
              <a:spLocks/>
            </p:cNvSpPr>
            <p:nvPr/>
          </p:nvSpPr>
          <p:spPr bwMode="gray">
            <a:xfrm>
              <a:off x="7807326" y="3297238"/>
              <a:ext cx="365125" cy="290513"/>
            </a:xfrm>
            <a:custGeom>
              <a:avLst/>
              <a:gdLst>
                <a:gd name="T0" fmla="*/ 12 w 97"/>
                <a:gd name="T1" fmla="*/ 18 h 77"/>
                <a:gd name="T2" fmla="*/ 0 w 97"/>
                <a:gd name="T3" fmla="*/ 6 h 77"/>
                <a:gd name="T4" fmla="*/ 0 w 97"/>
                <a:gd name="T5" fmla="*/ 3 h 77"/>
                <a:gd name="T6" fmla="*/ 30 w 97"/>
                <a:gd name="T7" fmla="*/ 0 h 77"/>
                <a:gd name="T8" fmla="*/ 33 w 97"/>
                <a:gd name="T9" fmla="*/ 0 h 77"/>
                <a:gd name="T10" fmla="*/ 33 w 97"/>
                <a:gd name="T11" fmla="*/ 53 h 77"/>
                <a:gd name="T12" fmla="*/ 46 w 97"/>
                <a:gd name="T13" fmla="*/ 65 h 77"/>
                <a:gd name="T14" fmla="*/ 64 w 97"/>
                <a:gd name="T15" fmla="*/ 52 h 77"/>
                <a:gd name="T16" fmla="*/ 64 w 97"/>
                <a:gd name="T17" fmla="*/ 17 h 77"/>
                <a:gd name="T18" fmla="*/ 53 w 97"/>
                <a:gd name="T19" fmla="*/ 6 h 77"/>
                <a:gd name="T20" fmla="*/ 53 w 97"/>
                <a:gd name="T21" fmla="*/ 3 h 77"/>
                <a:gd name="T22" fmla="*/ 82 w 97"/>
                <a:gd name="T23" fmla="*/ 0 h 77"/>
                <a:gd name="T24" fmla="*/ 86 w 97"/>
                <a:gd name="T25" fmla="*/ 0 h 77"/>
                <a:gd name="T26" fmla="*/ 86 w 97"/>
                <a:gd name="T27" fmla="*/ 57 h 77"/>
                <a:gd name="T28" fmla="*/ 97 w 97"/>
                <a:gd name="T29" fmla="*/ 71 h 77"/>
                <a:gd name="T30" fmla="*/ 97 w 97"/>
                <a:gd name="T31" fmla="*/ 74 h 77"/>
                <a:gd name="T32" fmla="*/ 64 w 97"/>
                <a:gd name="T33" fmla="*/ 77 h 77"/>
                <a:gd name="T34" fmla="*/ 64 w 97"/>
                <a:gd name="T35" fmla="*/ 60 h 77"/>
                <a:gd name="T36" fmla="*/ 64 w 97"/>
                <a:gd name="T37" fmla="*/ 60 h 77"/>
                <a:gd name="T38" fmla="*/ 35 w 97"/>
                <a:gd name="T39" fmla="*/ 77 h 77"/>
                <a:gd name="T40" fmla="*/ 12 w 97"/>
                <a:gd name="T41" fmla="*/ 55 h 77"/>
                <a:gd name="T42" fmla="*/ 12 w 97"/>
                <a:gd name="T43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77">
                  <a:moveTo>
                    <a:pt x="12" y="18"/>
                  </a:moveTo>
                  <a:cubicBezTo>
                    <a:pt x="12" y="10"/>
                    <a:pt x="9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61"/>
                    <a:pt x="39" y="65"/>
                    <a:pt x="46" y="65"/>
                  </a:cubicBezTo>
                  <a:cubicBezTo>
                    <a:pt x="54" y="65"/>
                    <a:pt x="58" y="62"/>
                    <a:pt x="64" y="52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1"/>
                    <a:pt x="60" y="7"/>
                    <a:pt x="53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66"/>
                    <a:pt x="88" y="69"/>
                    <a:pt x="97" y="71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56" y="72"/>
                    <a:pt x="47" y="77"/>
                    <a:pt x="35" y="77"/>
                  </a:cubicBezTo>
                  <a:cubicBezTo>
                    <a:pt x="21" y="77"/>
                    <a:pt x="12" y="69"/>
                    <a:pt x="12" y="55"/>
                  </a:cubicBezTo>
                  <a:lnTo>
                    <a:pt x="12" y="1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gray">
            <a:xfrm>
              <a:off x="8183563" y="3297238"/>
              <a:ext cx="304800" cy="290513"/>
            </a:xfrm>
            <a:custGeom>
              <a:avLst/>
              <a:gdLst>
                <a:gd name="T0" fmla="*/ 46 w 81"/>
                <a:gd name="T1" fmla="*/ 62 h 77"/>
                <a:gd name="T2" fmla="*/ 33 w 81"/>
                <a:gd name="T3" fmla="*/ 69 h 77"/>
                <a:gd name="T4" fmla="*/ 23 w 81"/>
                <a:gd name="T5" fmla="*/ 56 h 77"/>
                <a:gd name="T6" fmla="*/ 46 w 81"/>
                <a:gd name="T7" fmla="*/ 35 h 77"/>
                <a:gd name="T8" fmla="*/ 46 w 81"/>
                <a:gd name="T9" fmla="*/ 62 h 77"/>
                <a:gd name="T10" fmla="*/ 68 w 81"/>
                <a:gd name="T11" fmla="*/ 27 h 77"/>
                <a:gd name="T12" fmla="*/ 36 w 81"/>
                <a:gd name="T13" fmla="*/ 0 h 77"/>
                <a:gd name="T14" fmla="*/ 4 w 81"/>
                <a:gd name="T15" fmla="*/ 24 h 77"/>
                <a:gd name="T16" fmla="*/ 7 w 81"/>
                <a:gd name="T17" fmla="*/ 24 h 77"/>
                <a:gd name="T18" fmla="*/ 28 w 81"/>
                <a:gd name="T19" fmla="*/ 12 h 77"/>
                <a:gd name="T20" fmla="*/ 46 w 81"/>
                <a:gd name="T21" fmla="*/ 31 h 77"/>
                <a:gd name="T22" fmla="*/ 0 w 81"/>
                <a:gd name="T23" fmla="*/ 58 h 77"/>
                <a:gd name="T24" fmla="*/ 22 w 81"/>
                <a:gd name="T25" fmla="*/ 77 h 77"/>
                <a:gd name="T26" fmla="*/ 44 w 81"/>
                <a:gd name="T27" fmla="*/ 69 h 77"/>
                <a:gd name="T28" fmla="*/ 46 w 81"/>
                <a:gd name="T29" fmla="*/ 67 h 77"/>
                <a:gd name="T30" fmla="*/ 63 w 81"/>
                <a:gd name="T31" fmla="*/ 77 h 77"/>
                <a:gd name="T32" fmla="*/ 81 w 81"/>
                <a:gd name="T33" fmla="*/ 63 h 77"/>
                <a:gd name="T34" fmla="*/ 78 w 81"/>
                <a:gd name="T35" fmla="*/ 63 h 77"/>
                <a:gd name="T36" fmla="*/ 72 w 81"/>
                <a:gd name="T37" fmla="*/ 70 h 77"/>
                <a:gd name="T38" fmla="*/ 68 w 81"/>
                <a:gd name="T39" fmla="*/ 60 h 77"/>
                <a:gd name="T40" fmla="*/ 68 w 81"/>
                <a:gd name="T41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77">
                  <a:moveTo>
                    <a:pt x="46" y="62"/>
                  </a:moveTo>
                  <a:cubicBezTo>
                    <a:pt x="41" y="67"/>
                    <a:pt x="37" y="69"/>
                    <a:pt x="33" y="69"/>
                  </a:cubicBezTo>
                  <a:cubicBezTo>
                    <a:pt x="27" y="69"/>
                    <a:pt x="23" y="64"/>
                    <a:pt x="23" y="56"/>
                  </a:cubicBezTo>
                  <a:cubicBezTo>
                    <a:pt x="23" y="47"/>
                    <a:pt x="28" y="42"/>
                    <a:pt x="46" y="35"/>
                  </a:cubicBezTo>
                  <a:lnTo>
                    <a:pt x="46" y="62"/>
                  </a:lnTo>
                  <a:close/>
                  <a:moveTo>
                    <a:pt x="68" y="27"/>
                  </a:moveTo>
                  <a:cubicBezTo>
                    <a:pt x="68" y="7"/>
                    <a:pt x="52" y="0"/>
                    <a:pt x="36" y="0"/>
                  </a:cubicBezTo>
                  <a:cubicBezTo>
                    <a:pt x="19" y="0"/>
                    <a:pt x="8" y="9"/>
                    <a:pt x="4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2" y="16"/>
                    <a:pt x="19" y="12"/>
                    <a:pt x="28" y="12"/>
                  </a:cubicBezTo>
                  <a:cubicBezTo>
                    <a:pt x="41" y="12"/>
                    <a:pt x="46" y="18"/>
                    <a:pt x="46" y="31"/>
                  </a:cubicBezTo>
                  <a:cubicBezTo>
                    <a:pt x="29" y="37"/>
                    <a:pt x="0" y="39"/>
                    <a:pt x="0" y="58"/>
                  </a:cubicBezTo>
                  <a:cubicBezTo>
                    <a:pt x="0" y="69"/>
                    <a:pt x="10" y="77"/>
                    <a:pt x="22" y="77"/>
                  </a:cubicBezTo>
                  <a:cubicBezTo>
                    <a:pt x="31" y="77"/>
                    <a:pt x="37" y="75"/>
                    <a:pt x="44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50" y="74"/>
                    <a:pt x="55" y="77"/>
                    <a:pt x="63" y="77"/>
                  </a:cubicBezTo>
                  <a:cubicBezTo>
                    <a:pt x="74" y="77"/>
                    <a:pt x="80" y="72"/>
                    <a:pt x="81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7" y="68"/>
                    <a:pt x="75" y="70"/>
                    <a:pt x="72" y="70"/>
                  </a:cubicBezTo>
                  <a:cubicBezTo>
                    <a:pt x="69" y="70"/>
                    <a:pt x="68" y="67"/>
                    <a:pt x="68" y="60"/>
                  </a:cubicBezTo>
                  <a:lnTo>
                    <a:pt x="68" y="27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6"/>
            <p:cNvSpPr>
              <a:spLocks/>
            </p:cNvSpPr>
            <p:nvPr/>
          </p:nvSpPr>
          <p:spPr bwMode="gray">
            <a:xfrm>
              <a:off x="8491538" y="3125788"/>
              <a:ext cx="180975" cy="450850"/>
            </a:xfrm>
            <a:custGeom>
              <a:avLst/>
              <a:gdLst>
                <a:gd name="T0" fmla="*/ 14 w 48"/>
                <a:gd name="T1" fmla="*/ 20 h 119"/>
                <a:gd name="T2" fmla="*/ 0 w 48"/>
                <a:gd name="T3" fmla="*/ 6 h 119"/>
                <a:gd name="T4" fmla="*/ 0 w 48"/>
                <a:gd name="T5" fmla="*/ 3 h 119"/>
                <a:gd name="T6" fmla="*/ 32 w 48"/>
                <a:gd name="T7" fmla="*/ 0 h 119"/>
                <a:gd name="T8" fmla="*/ 35 w 48"/>
                <a:gd name="T9" fmla="*/ 0 h 119"/>
                <a:gd name="T10" fmla="*/ 35 w 48"/>
                <a:gd name="T11" fmla="*/ 102 h 119"/>
                <a:gd name="T12" fmla="*/ 48 w 48"/>
                <a:gd name="T13" fmla="*/ 116 h 119"/>
                <a:gd name="T14" fmla="*/ 48 w 48"/>
                <a:gd name="T15" fmla="*/ 119 h 119"/>
                <a:gd name="T16" fmla="*/ 0 w 48"/>
                <a:gd name="T17" fmla="*/ 119 h 119"/>
                <a:gd name="T18" fmla="*/ 0 w 48"/>
                <a:gd name="T19" fmla="*/ 116 h 119"/>
                <a:gd name="T20" fmla="*/ 14 w 48"/>
                <a:gd name="T21" fmla="*/ 102 h 119"/>
                <a:gd name="T22" fmla="*/ 14 w 48"/>
                <a:gd name="T23" fmla="*/ 2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19">
                  <a:moveTo>
                    <a:pt x="14" y="20"/>
                  </a:moveTo>
                  <a:cubicBezTo>
                    <a:pt x="14" y="10"/>
                    <a:pt x="1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5" y="111"/>
                    <a:pt x="37" y="114"/>
                    <a:pt x="48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1" y="114"/>
                    <a:pt x="14" y="111"/>
                    <a:pt x="14" y="102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7"/>
            <p:cNvSpPr>
              <a:spLocks/>
            </p:cNvSpPr>
            <p:nvPr/>
          </p:nvSpPr>
          <p:spPr bwMode="gray">
            <a:xfrm>
              <a:off x="3387726" y="2736850"/>
              <a:ext cx="981075" cy="1308100"/>
            </a:xfrm>
            <a:custGeom>
              <a:avLst/>
              <a:gdLst>
                <a:gd name="T0" fmla="*/ 258 w 261"/>
                <a:gd name="T1" fmla="*/ 146 h 346"/>
                <a:gd name="T2" fmla="*/ 215 w 261"/>
                <a:gd name="T3" fmla="*/ 141 h 346"/>
                <a:gd name="T4" fmla="*/ 226 w 261"/>
                <a:gd name="T5" fmla="*/ 107 h 346"/>
                <a:gd name="T6" fmla="*/ 203 w 261"/>
                <a:gd name="T7" fmla="*/ 125 h 346"/>
                <a:gd name="T8" fmla="*/ 164 w 261"/>
                <a:gd name="T9" fmla="*/ 101 h 346"/>
                <a:gd name="T10" fmla="*/ 156 w 261"/>
                <a:gd name="T11" fmla="*/ 75 h 346"/>
                <a:gd name="T12" fmla="*/ 150 w 261"/>
                <a:gd name="T13" fmla="*/ 98 h 346"/>
                <a:gd name="T14" fmla="*/ 98 w 261"/>
                <a:gd name="T15" fmla="*/ 105 h 346"/>
                <a:gd name="T16" fmla="*/ 82 w 261"/>
                <a:gd name="T17" fmla="*/ 115 h 346"/>
                <a:gd name="T18" fmla="*/ 82 w 261"/>
                <a:gd name="T19" fmla="*/ 79 h 346"/>
                <a:gd name="T20" fmla="*/ 78 w 261"/>
                <a:gd name="T21" fmla="*/ 53 h 346"/>
                <a:gd name="T22" fmla="*/ 76 w 261"/>
                <a:gd name="T23" fmla="*/ 45 h 346"/>
                <a:gd name="T24" fmla="*/ 71 w 261"/>
                <a:gd name="T25" fmla="*/ 42 h 346"/>
                <a:gd name="T26" fmla="*/ 98 w 261"/>
                <a:gd name="T27" fmla="*/ 16 h 346"/>
                <a:gd name="T28" fmla="*/ 83 w 261"/>
                <a:gd name="T29" fmla="*/ 9 h 346"/>
                <a:gd name="T30" fmla="*/ 68 w 261"/>
                <a:gd name="T31" fmla="*/ 0 h 346"/>
                <a:gd name="T32" fmla="*/ 40 w 261"/>
                <a:gd name="T33" fmla="*/ 3 h 346"/>
                <a:gd name="T34" fmla="*/ 19 w 261"/>
                <a:gd name="T35" fmla="*/ 40 h 346"/>
                <a:gd name="T36" fmla="*/ 6 w 261"/>
                <a:gd name="T37" fmla="*/ 45 h 346"/>
                <a:gd name="T38" fmla="*/ 1 w 261"/>
                <a:gd name="T39" fmla="*/ 69 h 346"/>
                <a:gd name="T40" fmla="*/ 13 w 261"/>
                <a:gd name="T41" fmla="*/ 99 h 346"/>
                <a:gd name="T42" fmla="*/ 16 w 261"/>
                <a:gd name="T43" fmla="*/ 108 h 346"/>
                <a:gd name="T44" fmla="*/ 24 w 261"/>
                <a:gd name="T45" fmla="*/ 124 h 346"/>
                <a:gd name="T46" fmla="*/ 28 w 261"/>
                <a:gd name="T47" fmla="*/ 137 h 346"/>
                <a:gd name="T48" fmla="*/ 34 w 261"/>
                <a:gd name="T49" fmla="*/ 146 h 346"/>
                <a:gd name="T50" fmla="*/ 47 w 261"/>
                <a:gd name="T51" fmla="*/ 148 h 346"/>
                <a:gd name="T52" fmla="*/ 37 w 261"/>
                <a:gd name="T53" fmla="*/ 229 h 346"/>
                <a:gd name="T54" fmla="*/ 73 w 261"/>
                <a:gd name="T55" fmla="*/ 333 h 346"/>
                <a:gd name="T56" fmla="*/ 96 w 261"/>
                <a:gd name="T57" fmla="*/ 311 h 346"/>
                <a:gd name="T58" fmla="*/ 121 w 261"/>
                <a:gd name="T59" fmla="*/ 288 h 346"/>
                <a:gd name="T60" fmla="*/ 123 w 261"/>
                <a:gd name="T61" fmla="*/ 296 h 346"/>
                <a:gd name="T62" fmla="*/ 94 w 261"/>
                <a:gd name="T63" fmla="*/ 346 h 346"/>
                <a:gd name="T64" fmla="*/ 235 w 261"/>
                <a:gd name="T65" fmla="*/ 259 h 346"/>
                <a:gd name="T66" fmla="*/ 231 w 261"/>
                <a:gd name="T67" fmla="*/ 181 h 346"/>
                <a:gd name="T68" fmla="*/ 261 w 261"/>
                <a:gd name="T69" fmla="*/ 1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1" h="346">
                  <a:moveTo>
                    <a:pt x="261" y="146"/>
                  </a:moveTo>
                  <a:cubicBezTo>
                    <a:pt x="260" y="145"/>
                    <a:pt x="258" y="146"/>
                    <a:pt x="258" y="146"/>
                  </a:cubicBezTo>
                  <a:cubicBezTo>
                    <a:pt x="224" y="158"/>
                    <a:pt x="224" y="158"/>
                    <a:pt x="224" y="158"/>
                  </a:cubicBezTo>
                  <a:cubicBezTo>
                    <a:pt x="222" y="152"/>
                    <a:pt x="219" y="146"/>
                    <a:pt x="215" y="141"/>
                  </a:cubicBezTo>
                  <a:cubicBezTo>
                    <a:pt x="226" y="111"/>
                    <a:pt x="226" y="111"/>
                    <a:pt x="226" y="111"/>
                  </a:cubicBezTo>
                  <a:cubicBezTo>
                    <a:pt x="226" y="111"/>
                    <a:pt x="227" y="108"/>
                    <a:pt x="226" y="107"/>
                  </a:cubicBezTo>
                  <a:cubicBezTo>
                    <a:pt x="225" y="107"/>
                    <a:pt x="223" y="109"/>
                    <a:pt x="223" y="109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196" y="117"/>
                    <a:pt x="187" y="110"/>
                    <a:pt x="176" y="105"/>
                  </a:cubicBezTo>
                  <a:cubicBezTo>
                    <a:pt x="173" y="104"/>
                    <a:pt x="169" y="102"/>
                    <a:pt x="164" y="10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5"/>
                    <a:pt x="156" y="75"/>
                  </a:cubicBezTo>
                  <a:cubicBezTo>
                    <a:pt x="155" y="75"/>
                    <a:pt x="154" y="77"/>
                    <a:pt x="154" y="77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6" y="98"/>
                    <a:pt x="142" y="97"/>
                    <a:pt x="137" y="97"/>
                  </a:cubicBezTo>
                  <a:cubicBezTo>
                    <a:pt x="122" y="97"/>
                    <a:pt x="109" y="100"/>
                    <a:pt x="98" y="105"/>
                  </a:cubicBezTo>
                  <a:cubicBezTo>
                    <a:pt x="93" y="107"/>
                    <a:pt x="89" y="110"/>
                    <a:pt x="84" y="113"/>
                  </a:cubicBezTo>
                  <a:cubicBezTo>
                    <a:pt x="84" y="113"/>
                    <a:pt x="83" y="114"/>
                    <a:pt x="82" y="115"/>
                  </a:cubicBezTo>
                  <a:cubicBezTo>
                    <a:pt x="78" y="104"/>
                    <a:pt x="75" y="96"/>
                    <a:pt x="74" y="93"/>
                  </a:cubicBezTo>
                  <a:cubicBezTo>
                    <a:pt x="77" y="91"/>
                    <a:pt x="81" y="84"/>
                    <a:pt x="82" y="79"/>
                  </a:cubicBezTo>
                  <a:cubicBezTo>
                    <a:pt x="84" y="72"/>
                    <a:pt x="84" y="68"/>
                    <a:pt x="82" y="63"/>
                  </a:cubicBezTo>
                  <a:cubicBezTo>
                    <a:pt x="81" y="59"/>
                    <a:pt x="78" y="55"/>
                    <a:pt x="78" y="53"/>
                  </a:cubicBezTo>
                  <a:cubicBezTo>
                    <a:pt x="79" y="51"/>
                    <a:pt x="79" y="50"/>
                    <a:pt x="80" y="49"/>
                  </a:cubicBezTo>
                  <a:cubicBezTo>
                    <a:pt x="80" y="46"/>
                    <a:pt x="78" y="45"/>
                    <a:pt x="76" y="45"/>
                  </a:cubicBezTo>
                  <a:cubicBezTo>
                    <a:pt x="74" y="45"/>
                    <a:pt x="73" y="45"/>
                    <a:pt x="71" y="45"/>
                  </a:cubicBezTo>
                  <a:cubicBezTo>
                    <a:pt x="71" y="45"/>
                    <a:pt x="70" y="45"/>
                    <a:pt x="71" y="42"/>
                  </a:cubicBezTo>
                  <a:cubicBezTo>
                    <a:pt x="72" y="38"/>
                    <a:pt x="79" y="36"/>
                    <a:pt x="86" y="34"/>
                  </a:cubicBezTo>
                  <a:cubicBezTo>
                    <a:pt x="94" y="31"/>
                    <a:pt x="98" y="25"/>
                    <a:pt x="98" y="16"/>
                  </a:cubicBezTo>
                  <a:cubicBezTo>
                    <a:pt x="99" y="9"/>
                    <a:pt x="95" y="4"/>
                    <a:pt x="90" y="2"/>
                  </a:cubicBezTo>
                  <a:cubicBezTo>
                    <a:pt x="89" y="4"/>
                    <a:pt x="85" y="8"/>
                    <a:pt x="83" y="9"/>
                  </a:cubicBezTo>
                  <a:cubicBezTo>
                    <a:pt x="80" y="11"/>
                    <a:pt x="76" y="11"/>
                    <a:pt x="74" y="11"/>
                  </a:cubicBezTo>
                  <a:cubicBezTo>
                    <a:pt x="74" y="6"/>
                    <a:pt x="72" y="2"/>
                    <a:pt x="68" y="0"/>
                  </a:cubicBezTo>
                  <a:cubicBezTo>
                    <a:pt x="67" y="2"/>
                    <a:pt x="63" y="5"/>
                    <a:pt x="56" y="5"/>
                  </a:cubicBezTo>
                  <a:cubicBezTo>
                    <a:pt x="50" y="5"/>
                    <a:pt x="49" y="3"/>
                    <a:pt x="40" y="3"/>
                  </a:cubicBezTo>
                  <a:cubicBezTo>
                    <a:pt x="27" y="3"/>
                    <a:pt x="16" y="11"/>
                    <a:pt x="15" y="23"/>
                  </a:cubicBezTo>
                  <a:cubicBezTo>
                    <a:pt x="14" y="30"/>
                    <a:pt x="17" y="36"/>
                    <a:pt x="19" y="40"/>
                  </a:cubicBezTo>
                  <a:cubicBezTo>
                    <a:pt x="17" y="41"/>
                    <a:pt x="14" y="45"/>
                    <a:pt x="13" y="46"/>
                  </a:cubicBezTo>
                  <a:cubicBezTo>
                    <a:pt x="12" y="45"/>
                    <a:pt x="9" y="43"/>
                    <a:pt x="6" y="45"/>
                  </a:cubicBezTo>
                  <a:cubicBezTo>
                    <a:pt x="7" y="47"/>
                    <a:pt x="7" y="49"/>
                    <a:pt x="7" y="51"/>
                  </a:cubicBezTo>
                  <a:cubicBezTo>
                    <a:pt x="6" y="53"/>
                    <a:pt x="1" y="62"/>
                    <a:pt x="1" y="69"/>
                  </a:cubicBezTo>
                  <a:cubicBezTo>
                    <a:pt x="0" y="82"/>
                    <a:pt x="7" y="91"/>
                    <a:pt x="13" y="93"/>
                  </a:cubicBezTo>
                  <a:cubicBezTo>
                    <a:pt x="12" y="95"/>
                    <a:pt x="12" y="97"/>
                    <a:pt x="13" y="99"/>
                  </a:cubicBezTo>
                  <a:cubicBezTo>
                    <a:pt x="13" y="100"/>
                    <a:pt x="14" y="101"/>
                    <a:pt x="17" y="101"/>
                  </a:cubicBezTo>
                  <a:cubicBezTo>
                    <a:pt x="16" y="103"/>
                    <a:pt x="15" y="105"/>
                    <a:pt x="16" y="108"/>
                  </a:cubicBezTo>
                  <a:cubicBezTo>
                    <a:pt x="17" y="111"/>
                    <a:pt x="20" y="115"/>
                    <a:pt x="23" y="115"/>
                  </a:cubicBezTo>
                  <a:cubicBezTo>
                    <a:pt x="23" y="117"/>
                    <a:pt x="24" y="122"/>
                    <a:pt x="24" y="124"/>
                  </a:cubicBezTo>
                  <a:cubicBezTo>
                    <a:pt x="23" y="126"/>
                    <a:pt x="22" y="128"/>
                    <a:pt x="23" y="131"/>
                  </a:cubicBezTo>
                  <a:cubicBezTo>
                    <a:pt x="23" y="134"/>
                    <a:pt x="25" y="137"/>
                    <a:pt x="28" y="137"/>
                  </a:cubicBezTo>
                  <a:cubicBezTo>
                    <a:pt x="28" y="139"/>
                    <a:pt x="29" y="141"/>
                    <a:pt x="30" y="142"/>
                  </a:cubicBezTo>
                  <a:cubicBezTo>
                    <a:pt x="31" y="143"/>
                    <a:pt x="32" y="144"/>
                    <a:pt x="34" y="146"/>
                  </a:cubicBezTo>
                  <a:cubicBezTo>
                    <a:pt x="36" y="147"/>
                    <a:pt x="38" y="148"/>
                    <a:pt x="41" y="148"/>
                  </a:cubicBezTo>
                  <a:cubicBezTo>
                    <a:pt x="43" y="148"/>
                    <a:pt x="46" y="148"/>
                    <a:pt x="47" y="148"/>
                  </a:cubicBezTo>
                  <a:cubicBezTo>
                    <a:pt x="47" y="149"/>
                    <a:pt x="47" y="156"/>
                    <a:pt x="48" y="164"/>
                  </a:cubicBezTo>
                  <a:cubicBezTo>
                    <a:pt x="41" y="183"/>
                    <a:pt x="37" y="205"/>
                    <a:pt x="37" y="229"/>
                  </a:cubicBezTo>
                  <a:cubicBezTo>
                    <a:pt x="37" y="229"/>
                    <a:pt x="37" y="229"/>
                    <a:pt x="37" y="229"/>
                  </a:cubicBezTo>
                  <a:cubicBezTo>
                    <a:pt x="37" y="271"/>
                    <a:pt x="50" y="309"/>
                    <a:pt x="73" y="333"/>
                  </a:cubicBezTo>
                  <a:cubicBezTo>
                    <a:pt x="73" y="333"/>
                    <a:pt x="74" y="335"/>
                    <a:pt x="78" y="338"/>
                  </a:cubicBezTo>
                  <a:cubicBezTo>
                    <a:pt x="78" y="338"/>
                    <a:pt x="85" y="325"/>
                    <a:pt x="96" y="311"/>
                  </a:cubicBezTo>
                  <a:cubicBezTo>
                    <a:pt x="99" y="308"/>
                    <a:pt x="102" y="304"/>
                    <a:pt x="105" y="301"/>
                  </a:cubicBezTo>
                  <a:cubicBezTo>
                    <a:pt x="111" y="296"/>
                    <a:pt x="116" y="292"/>
                    <a:pt x="121" y="288"/>
                  </a:cubicBezTo>
                  <a:cubicBezTo>
                    <a:pt x="135" y="278"/>
                    <a:pt x="152" y="271"/>
                    <a:pt x="167" y="268"/>
                  </a:cubicBezTo>
                  <a:cubicBezTo>
                    <a:pt x="150" y="277"/>
                    <a:pt x="140" y="282"/>
                    <a:pt x="123" y="296"/>
                  </a:cubicBezTo>
                  <a:cubicBezTo>
                    <a:pt x="113" y="305"/>
                    <a:pt x="96" y="320"/>
                    <a:pt x="85" y="342"/>
                  </a:cubicBezTo>
                  <a:cubicBezTo>
                    <a:pt x="87" y="344"/>
                    <a:pt x="91" y="346"/>
                    <a:pt x="94" y="346"/>
                  </a:cubicBezTo>
                  <a:cubicBezTo>
                    <a:pt x="97" y="343"/>
                    <a:pt x="109" y="321"/>
                    <a:pt x="128" y="303"/>
                  </a:cubicBezTo>
                  <a:cubicBezTo>
                    <a:pt x="166" y="267"/>
                    <a:pt x="211" y="259"/>
                    <a:pt x="235" y="259"/>
                  </a:cubicBezTo>
                  <a:cubicBezTo>
                    <a:pt x="236" y="249"/>
                    <a:pt x="237" y="239"/>
                    <a:pt x="237" y="229"/>
                  </a:cubicBezTo>
                  <a:cubicBezTo>
                    <a:pt x="237" y="212"/>
                    <a:pt x="235" y="195"/>
                    <a:pt x="231" y="181"/>
                  </a:cubicBezTo>
                  <a:cubicBezTo>
                    <a:pt x="259" y="149"/>
                    <a:pt x="259" y="149"/>
                    <a:pt x="259" y="149"/>
                  </a:cubicBezTo>
                  <a:cubicBezTo>
                    <a:pt x="259" y="149"/>
                    <a:pt x="261" y="147"/>
                    <a:pt x="261" y="146"/>
                  </a:cubicBezTo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gray">
            <a:xfrm>
              <a:off x="3505201" y="3119438"/>
              <a:ext cx="82550" cy="117475"/>
            </a:xfrm>
            <a:custGeom>
              <a:avLst/>
              <a:gdLst>
                <a:gd name="T0" fmla="*/ 20 w 22"/>
                <a:gd name="T1" fmla="*/ 31 h 31"/>
                <a:gd name="T2" fmla="*/ 11 w 22"/>
                <a:gd name="T3" fmla="*/ 28 h 31"/>
                <a:gd name="T4" fmla="*/ 1 w 22"/>
                <a:gd name="T5" fmla="*/ 31 h 31"/>
                <a:gd name="T6" fmla="*/ 0 w 22"/>
                <a:gd name="T7" fmla="*/ 26 h 31"/>
                <a:gd name="T8" fmla="*/ 2 w 22"/>
                <a:gd name="T9" fmla="*/ 24 h 31"/>
                <a:gd name="T10" fmla="*/ 1 w 22"/>
                <a:gd name="T11" fmla="*/ 6 h 31"/>
                <a:gd name="T12" fmla="*/ 8 w 22"/>
                <a:gd name="T13" fmla="*/ 2 h 31"/>
                <a:gd name="T14" fmla="*/ 10 w 22"/>
                <a:gd name="T15" fmla="*/ 0 h 31"/>
                <a:gd name="T16" fmla="*/ 17 w 22"/>
                <a:gd name="T17" fmla="*/ 7 h 31"/>
                <a:gd name="T18" fmla="*/ 19 w 22"/>
                <a:gd name="T19" fmla="*/ 15 h 31"/>
                <a:gd name="T20" fmla="*/ 19 w 22"/>
                <a:gd name="T21" fmla="*/ 25 h 31"/>
                <a:gd name="T22" fmla="*/ 21 w 22"/>
                <a:gd name="T23" fmla="*/ 28 h 31"/>
                <a:gd name="T24" fmla="*/ 20 w 22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1">
                  <a:moveTo>
                    <a:pt x="20" y="31"/>
                  </a:moveTo>
                  <a:cubicBezTo>
                    <a:pt x="19" y="30"/>
                    <a:pt x="14" y="28"/>
                    <a:pt x="11" y="28"/>
                  </a:cubicBezTo>
                  <a:cubicBezTo>
                    <a:pt x="7" y="28"/>
                    <a:pt x="4" y="29"/>
                    <a:pt x="1" y="31"/>
                  </a:cubicBezTo>
                  <a:cubicBezTo>
                    <a:pt x="0" y="30"/>
                    <a:pt x="0" y="28"/>
                    <a:pt x="0" y="26"/>
                  </a:cubicBezTo>
                  <a:cubicBezTo>
                    <a:pt x="1" y="25"/>
                    <a:pt x="2" y="24"/>
                    <a:pt x="2" y="2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6" y="3"/>
                    <a:pt x="8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2" y="1"/>
                    <a:pt x="15" y="4"/>
                    <a:pt x="17" y="7"/>
                  </a:cubicBezTo>
                  <a:cubicBezTo>
                    <a:pt x="18" y="9"/>
                    <a:pt x="19" y="12"/>
                    <a:pt x="19" y="15"/>
                  </a:cubicBezTo>
                  <a:cubicBezTo>
                    <a:pt x="20" y="18"/>
                    <a:pt x="20" y="21"/>
                    <a:pt x="19" y="25"/>
                  </a:cubicBezTo>
                  <a:cubicBezTo>
                    <a:pt x="20" y="25"/>
                    <a:pt x="21" y="26"/>
                    <a:pt x="21" y="28"/>
                  </a:cubicBezTo>
                  <a:cubicBezTo>
                    <a:pt x="22" y="29"/>
                    <a:pt x="21" y="30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9"/>
            <p:cNvSpPr>
              <a:spLocks/>
            </p:cNvSpPr>
            <p:nvPr/>
          </p:nvSpPr>
          <p:spPr bwMode="gray">
            <a:xfrm>
              <a:off x="4165601" y="3319463"/>
              <a:ext cx="161925" cy="128588"/>
            </a:xfrm>
            <a:custGeom>
              <a:avLst/>
              <a:gdLst>
                <a:gd name="T0" fmla="*/ 7 w 43"/>
                <a:gd name="T1" fmla="*/ 34 h 34"/>
                <a:gd name="T2" fmla="*/ 0 w 43"/>
                <a:gd name="T3" fmla="*/ 19 h 34"/>
                <a:gd name="T4" fmla="*/ 43 w 43"/>
                <a:gd name="T5" fmla="*/ 0 h 34"/>
                <a:gd name="T6" fmla="*/ 7 w 43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4">
                  <a:moveTo>
                    <a:pt x="7" y="34"/>
                  </a:moveTo>
                  <a:cubicBezTo>
                    <a:pt x="7" y="30"/>
                    <a:pt x="3" y="21"/>
                    <a:pt x="0" y="19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0"/>
            <p:cNvSpPr>
              <a:spLocks/>
            </p:cNvSpPr>
            <p:nvPr/>
          </p:nvSpPr>
          <p:spPr bwMode="gray">
            <a:xfrm>
              <a:off x="3756026" y="3179763"/>
              <a:ext cx="136525" cy="166688"/>
            </a:xfrm>
            <a:custGeom>
              <a:avLst/>
              <a:gdLst>
                <a:gd name="T0" fmla="*/ 0 w 36"/>
                <a:gd name="T1" fmla="*/ 0 h 44"/>
                <a:gd name="T2" fmla="*/ 36 w 36"/>
                <a:gd name="T3" fmla="*/ 33 h 44"/>
                <a:gd name="T4" fmla="*/ 26 w 36"/>
                <a:gd name="T5" fmla="*/ 44 h 44"/>
                <a:gd name="T6" fmla="*/ 0 w 36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35"/>
                    <a:pt x="27" y="40"/>
                    <a:pt x="26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1"/>
            <p:cNvSpPr>
              <a:spLocks/>
            </p:cNvSpPr>
            <p:nvPr/>
          </p:nvSpPr>
          <p:spPr bwMode="gray">
            <a:xfrm>
              <a:off x="3783013" y="3398838"/>
              <a:ext cx="52388" cy="68263"/>
            </a:xfrm>
            <a:custGeom>
              <a:avLst/>
              <a:gdLst>
                <a:gd name="T0" fmla="*/ 14 w 14"/>
                <a:gd name="T1" fmla="*/ 7 h 18"/>
                <a:gd name="T2" fmla="*/ 12 w 14"/>
                <a:gd name="T3" fmla="*/ 12 h 18"/>
                <a:gd name="T4" fmla="*/ 12 w 14"/>
                <a:gd name="T5" fmla="*/ 18 h 18"/>
                <a:gd name="T6" fmla="*/ 1 w 14"/>
                <a:gd name="T7" fmla="*/ 10 h 18"/>
                <a:gd name="T8" fmla="*/ 0 w 14"/>
                <a:gd name="T9" fmla="*/ 1 h 18"/>
                <a:gd name="T10" fmla="*/ 0 w 14"/>
                <a:gd name="T11" fmla="*/ 0 h 18"/>
                <a:gd name="T12" fmla="*/ 14 w 14"/>
                <a:gd name="T13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8">
                  <a:moveTo>
                    <a:pt x="14" y="7"/>
                  </a:moveTo>
                  <a:cubicBezTo>
                    <a:pt x="13" y="9"/>
                    <a:pt x="12" y="10"/>
                    <a:pt x="12" y="12"/>
                  </a:cubicBezTo>
                  <a:cubicBezTo>
                    <a:pt x="11" y="15"/>
                    <a:pt x="12" y="16"/>
                    <a:pt x="12" y="1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0" y="3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2"/>
            <p:cNvSpPr>
              <a:spLocks/>
            </p:cNvSpPr>
            <p:nvPr/>
          </p:nvSpPr>
          <p:spPr bwMode="gray">
            <a:xfrm>
              <a:off x="3535363" y="3035300"/>
              <a:ext cx="247650" cy="601663"/>
            </a:xfrm>
            <a:custGeom>
              <a:avLst/>
              <a:gdLst>
                <a:gd name="T0" fmla="*/ 19 w 66"/>
                <a:gd name="T1" fmla="*/ 106 h 159"/>
                <a:gd name="T2" fmla="*/ 15 w 66"/>
                <a:gd name="T3" fmla="*/ 36 h 159"/>
                <a:gd name="T4" fmla="*/ 19 w 66"/>
                <a:gd name="T5" fmla="*/ 34 h 159"/>
                <a:gd name="T6" fmla="*/ 19 w 66"/>
                <a:gd name="T7" fmla="*/ 33 h 159"/>
                <a:gd name="T8" fmla="*/ 12 w 66"/>
                <a:gd name="T9" fmla="*/ 30 h 159"/>
                <a:gd name="T10" fmla="*/ 11 w 66"/>
                <a:gd name="T11" fmla="*/ 10 h 159"/>
                <a:gd name="T12" fmla="*/ 3 w 66"/>
                <a:gd name="T13" fmla="*/ 7 h 159"/>
                <a:gd name="T14" fmla="*/ 2 w 66"/>
                <a:gd name="T15" fmla="*/ 0 h 159"/>
                <a:gd name="T16" fmla="*/ 13 w 66"/>
                <a:gd name="T17" fmla="*/ 3 h 159"/>
                <a:gd name="T18" fmla="*/ 17 w 66"/>
                <a:gd name="T19" fmla="*/ 5 h 159"/>
                <a:gd name="T20" fmla="*/ 22 w 66"/>
                <a:gd name="T21" fmla="*/ 7 h 159"/>
                <a:gd name="T22" fmla="*/ 23 w 66"/>
                <a:gd name="T23" fmla="*/ 11 h 159"/>
                <a:gd name="T24" fmla="*/ 57 w 66"/>
                <a:gd name="T25" fmla="*/ 98 h 159"/>
                <a:gd name="T26" fmla="*/ 60 w 66"/>
                <a:gd name="T27" fmla="*/ 114 h 159"/>
                <a:gd name="T28" fmla="*/ 66 w 66"/>
                <a:gd name="T29" fmla="*/ 128 h 159"/>
                <a:gd name="T30" fmla="*/ 48 w 66"/>
                <a:gd name="T31" fmla="*/ 136 h 159"/>
                <a:gd name="T32" fmla="*/ 36 w 66"/>
                <a:gd name="T33" fmla="*/ 159 h 159"/>
                <a:gd name="T34" fmla="*/ 19 w 66"/>
                <a:gd name="T35" fmla="*/ 10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59">
                  <a:moveTo>
                    <a:pt x="19" y="106"/>
                  </a:moveTo>
                  <a:cubicBezTo>
                    <a:pt x="19" y="105"/>
                    <a:pt x="15" y="39"/>
                    <a:pt x="15" y="36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6" y="33"/>
                    <a:pt x="13" y="32"/>
                    <a:pt x="12" y="3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0"/>
                    <a:pt x="4" y="9"/>
                    <a:pt x="3" y="7"/>
                  </a:cubicBezTo>
                  <a:cubicBezTo>
                    <a:pt x="1" y="6"/>
                    <a:pt x="0" y="4"/>
                    <a:pt x="2" y="0"/>
                  </a:cubicBezTo>
                  <a:cubicBezTo>
                    <a:pt x="3" y="1"/>
                    <a:pt x="9" y="3"/>
                    <a:pt x="13" y="3"/>
                  </a:cubicBezTo>
                  <a:cubicBezTo>
                    <a:pt x="14" y="3"/>
                    <a:pt x="16" y="5"/>
                    <a:pt x="17" y="5"/>
                  </a:cubicBezTo>
                  <a:cubicBezTo>
                    <a:pt x="18" y="6"/>
                    <a:pt x="21" y="7"/>
                    <a:pt x="22" y="7"/>
                  </a:cubicBezTo>
                  <a:cubicBezTo>
                    <a:pt x="23" y="8"/>
                    <a:pt x="23" y="10"/>
                    <a:pt x="23" y="11"/>
                  </a:cubicBezTo>
                  <a:cubicBezTo>
                    <a:pt x="24" y="12"/>
                    <a:pt x="57" y="97"/>
                    <a:pt x="57" y="98"/>
                  </a:cubicBezTo>
                  <a:cubicBezTo>
                    <a:pt x="58" y="99"/>
                    <a:pt x="60" y="113"/>
                    <a:pt x="60" y="114"/>
                  </a:cubicBezTo>
                  <a:cubicBezTo>
                    <a:pt x="60" y="115"/>
                    <a:pt x="65" y="127"/>
                    <a:pt x="66" y="128"/>
                  </a:cubicBezTo>
                  <a:cubicBezTo>
                    <a:pt x="61" y="128"/>
                    <a:pt x="54" y="130"/>
                    <a:pt x="48" y="136"/>
                  </a:cubicBezTo>
                  <a:cubicBezTo>
                    <a:pt x="43" y="141"/>
                    <a:pt x="38" y="154"/>
                    <a:pt x="36" y="159"/>
                  </a:cubicBezTo>
                  <a:cubicBezTo>
                    <a:pt x="36" y="156"/>
                    <a:pt x="20" y="107"/>
                    <a:pt x="19" y="1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3"/>
            <p:cNvSpPr>
              <a:spLocks/>
            </p:cNvSpPr>
            <p:nvPr/>
          </p:nvSpPr>
          <p:spPr bwMode="gray">
            <a:xfrm>
              <a:off x="3673476" y="3535363"/>
              <a:ext cx="206375" cy="407988"/>
            </a:xfrm>
            <a:custGeom>
              <a:avLst/>
              <a:gdLst>
                <a:gd name="T0" fmla="*/ 24 w 55"/>
                <a:gd name="T1" fmla="*/ 55 h 108"/>
                <a:gd name="T2" fmla="*/ 14 w 55"/>
                <a:gd name="T3" fmla="*/ 88 h 108"/>
                <a:gd name="T4" fmla="*/ 0 w 55"/>
                <a:gd name="T5" fmla="*/ 108 h 108"/>
                <a:gd name="T6" fmla="*/ 5 w 55"/>
                <a:gd name="T7" fmla="*/ 73 h 108"/>
                <a:gd name="T8" fmla="*/ 5 w 55"/>
                <a:gd name="T9" fmla="*/ 36 h 108"/>
                <a:gd name="T10" fmla="*/ 19 w 55"/>
                <a:gd name="T11" fmla="*/ 9 h 108"/>
                <a:gd name="T12" fmla="*/ 44 w 55"/>
                <a:gd name="T13" fmla="*/ 3 h 108"/>
                <a:gd name="T14" fmla="*/ 55 w 55"/>
                <a:gd name="T15" fmla="*/ 22 h 108"/>
                <a:gd name="T16" fmla="*/ 37 w 55"/>
                <a:gd name="T17" fmla="*/ 26 h 108"/>
                <a:gd name="T18" fmla="*/ 24 w 55"/>
                <a:gd name="T19" fmla="*/ 5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08">
                  <a:moveTo>
                    <a:pt x="24" y="55"/>
                  </a:moveTo>
                  <a:cubicBezTo>
                    <a:pt x="22" y="68"/>
                    <a:pt x="19" y="80"/>
                    <a:pt x="14" y="88"/>
                  </a:cubicBezTo>
                  <a:cubicBezTo>
                    <a:pt x="11" y="93"/>
                    <a:pt x="3" y="104"/>
                    <a:pt x="0" y="108"/>
                  </a:cubicBezTo>
                  <a:cubicBezTo>
                    <a:pt x="3" y="101"/>
                    <a:pt x="6" y="85"/>
                    <a:pt x="5" y="73"/>
                  </a:cubicBezTo>
                  <a:cubicBezTo>
                    <a:pt x="5" y="65"/>
                    <a:pt x="3" y="48"/>
                    <a:pt x="5" y="36"/>
                  </a:cubicBezTo>
                  <a:cubicBezTo>
                    <a:pt x="7" y="24"/>
                    <a:pt x="11" y="17"/>
                    <a:pt x="19" y="9"/>
                  </a:cubicBezTo>
                  <a:cubicBezTo>
                    <a:pt x="23" y="5"/>
                    <a:pt x="32" y="0"/>
                    <a:pt x="44" y="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49" y="21"/>
                    <a:pt x="42" y="22"/>
                    <a:pt x="37" y="26"/>
                  </a:cubicBezTo>
                  <a:cubicBezTo>
                    <a:pt x="28" y="33"/>
                    <a:pt x="25" y="42"/>
                    <a:pt x="24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4"/>
            <p:cNvSpPr>
              <a:spLocks/>
            </p:cNvSpPr>
            <p:nvPr/>
          </p:nvSpPr>
          <p:spPr bwMode="gray">
            <a:xfrm>
              <a:off x="3767138" y="3640138"/>
              <a:ext cx="180975" cy="201613"/>
            </a:xfrm>
            <a:custGeom>
              <a:avLst/>
              <a:gdLst>
                <a:gd name="T0" fmla="*/ 0 w 48"/>
                <a:gd name="T1" fmla="*/ 53 h 53"/>
                <a:gd name="T2" fmla="*/ 6 w 48"/>
                <a:gd name="T3" fmla="*/ 27 h 53"/>
                <a:gd name="T4" fmla="*/ 17 w 48"/>
                <a:gd name="T5" fmla="*/ 3 h 53"/>
                <a:gd name="T6" fmla="*/ 30 w 48"/>
                <a:gd name="T7" fmla="*/ 0 h 53"/>
                <a:gd name="T8" fmla="*/ 41 w 48"/>
                <a:gd name="T9" fmla="*/ 24 h 53"/>
                <a:gd name="T10" fmla="*/ 48 w 48"/>
                <a:gd name="T11" fmla="*/ 27 h 53"/>
                <a:gd name="T12" fmla="*/ 0 w 4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3">
                  <a:moveTo>
                    <a:pt x="0" y="53"/>
                  </a:moveTo>
                  <a:cubicBezTo>
                    <a:pt x="2" y="48"/>
                    <a:pt x="6" y="32"/>
                    <a:pt x="6" y="27"/>
                  </a:cubicBezTo>
                  <a:cubicBezTo>
                    <a:pt x="8" y="20"/>
                    <a:pt x="9" y="10"/>
                    <a:pt x="17" y="3"/>
                  </a:cubicBezTo>
                  <a:cubicBezTo>
                    <a:pt x="21" y="0"/>
                    <a:pt x="27" y="0"/>
                    <a:pt x="30" y="0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6"/>
                    <a:pt x="45" y="27"/>
                    <a:pt x="48" y="27"/>
                  </a:cubicBezTo>
                  <a:cubicBezTo>
                    <a:pt x="37" y="30"/>
                    <a:pt x="10" y="43"/>
                    <a:pt x="0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5"/>
            <p:cNvSpPr>
              <a:spLocks/>
            </p:cNvSpPr>
            <p:nvPr/>
          </p:nvSpPr>
          <p:spPr bwMode="gray">
            <a:xfrm>
              <a:off x="4124326" y="3530600"/>
              <a:ext cx="95250" cy="152400"/>
            </a:xfrm>
            <a:custGeom>
              <a:avLst/>
              <a:gdLst>
                <a:gd name="T0" fmla="*/ 2 w 25"/>
                <a:gd name="T1" fmla="*/ 8 h 40"/>
                <a:gd name="T2" fmla="*/ 2 w 25"/>
                <a:gd name="T3" fmla="*/ 16 h 40"/>
                <a:gd name="T4" fmla="*/ 9 w 25"/>
                <a:gd name="T5" fmla="*/ 29 h 40"/>
                <a:gd name="T6" fmla="*/ 14 w 25"/>
                <a:gd name="T7" fmla="*/ 40 h 40"/>
                <a:gd name="T8" fmla="*/ 25 w 25"/>
                <a:gd name="T9" fmla="*/ 40 h 40"/>
                <a:gd name="T10" fmla="*/ 11 w 25"/>
                <a:gd name="T11" fmla="*/ 14 h 40"/>
                <a:gd name="T12" fmla="*/ 11 w 25"/>
                <a:gd name="T13" fmla="*/ 0 h 40"/>
                <a:gd name="T14" fmla="*/ 2 w 25"/>
                <a:gd name="T15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2" y="8"/>
                  </a:moveTo>
                  <a:cubicBezTo>
                    <a:pt x="0" y="11"/>
                    <a:pt x="1" y="14"/>
                    <a:pt x="2" y="16"/>
                  </a:cubicBezTo>
                  <a:cubicBezTo>
                    <a:pt x="3" y="18"/>
                    <a:pt x="9" y="29"/>
                    <a:pt x="9" y="29"/>
                  </a:cubicBezTo>
                  <a:cubicBezTo>
                    <a:pt x="11" y="34"/>
                    <a:pt x="12" y="36"/>
                    <a:pt x="14" y="40"/>
                  </a:cubicBezTo>
                  <a:cubicBezTo>
                    <a:pt x="17" y="40"/>
                    <a:pt x="21" y="40"/>
                    <a:pt x="25" y="40"/>
                  </a:cubicBezTo>
                  <a:cubicBezTo>
                    <a:pt x="21" y="31"/>
                    <a:pt x="11" y="14"/>
                    <a:pt x="11" y="1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4" y="5"/>
                    <a:pt x="2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6"/>
            <p:cNvSpPr>
              <a:spLocks/>
            </p:cNvSpPr>
            <p:nvPr/>
          </p:nvSpPr>
          <p:spPr bwMode="gray">
            <a:xfrm>
              <a:off x="3948113" y="3065463"/>
              <a:ext cx="68263" cy="223838"/>
            </a:xfrm>
            <a:custGeom>
              <a:avLst/>
              <a:gdLst>
                <a:gd name="T0" fmla="*/ 0 w 18"/>
                <a:gd name="T1" fmla="*/ 57 h 59"/>
                <a:gd name="T2" fmla="*/ 18 w 18"/>
                <a:gd name="T3" fmla="*/ 59 h 59"/>
                <a:gd name="T4" fmla="*/ 8 w 18"/>
                <a:gd name="T5" fmla="*/ 0 h 59"/>
                <a:gd name="T6" fmla="*/ 0 w 18"/>
                <a:gd name="T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9">
                  <a:moveTo>
                    <a:pt x="0" y="57"/>
                  </a:moveTo>
                  <a:cubicBezTo>
                    <a:pt x="5" y="56"/>
                    <a:pt x="15" y="57"/>
                    <a:pt x="18" y="59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gray">
            <a:xfrm>
              <a:off x="3535363" y="3035300"/>
              <a:ext cx="247650" cy="601663"/>
            </a:xfrm>
            <a:custGeom>
              <a:avLst/>
              <a:gdLst>
                <a:gd name="T0" fmla="*/ 23 w 66"/>
                <a:gd name="T1" fmla="*/ 11 h 159"/>
                <a:gd name="T2" fmla="*/ 22 w 66"/>
                <a:gd name="T3" fmla="*/ 7 h 159"/>
                <a:gd name="T4" fmla="*/ 17 w 66"/>
                <a:gd name="T5" fmla="*/ 5 h 159"/>
                <a:gd name="T6" fmla="*/ 13 w 66"/>
                <a:gd name="T7" fmla="*/ 3 h 159"/>
                <a:gd name="T8" fmla="*/ 2 w 66"/>
                <a:gd name="T9" fmla="*/ 0 h 159"/>
                <a:gd name="T10" fmla="*/ 3 w 66"/>
                <a:gd name="T11" fmla="*/ 7 h 159"/>
                <a:gd name="T12" fmla="*/ 11 w 66"/>
                <a:gd name="T13" fmla="*/ 10 h 159"/>
                <a:gd name="T14" fmla="*/ 12 w 66"/>
                <a:gd name="T15" fmla="*/ 30 h 159"/>
                <a:gd name="T16" fmla="*/ 19 w 66"/>
                <a:gd name="T17" fmla="*/ 33 h 159"/>
                <a:gd name="T18" fmla="*/ 19 w 66"/>
                <a:gd name="T19" fmla="*/ 34 h 159"/>
                <a:gd name="T20" fmla="*/ 15 w 66"/>
                <a:gd name="T21" fmla="*/ 36 h 159"/>
                <a:gd name="T22" fmla="*/ 19 w 66"/>
                <a:gd name="T23" fmla="*/ 106 h 159"/>
                <a:gd name="T24" fmla="*/ 36 w 66"/>
                <a:gd name="T25" fmla="*/ 159 h 159"/>
                <a:gd name="T26" fmla="*/ 48 w 66"/>
                <a:gd name="T27" fmla="*/ 136 h 159"/>
                <a:gd name="T28" fmla="*/ 66 w 66"/>
                <a:gd name="T29" fmla="*/ 128 h 159"/>
                <a:gd name="T30" fmla="*/ 60 w 66"/>
                <a:gd name="T31" fmla="*/ 114 h 159"/>
                <a:gd name="T32" fmla="*/ 57 w 66"/>
                <a:gd name="T33" fmla="*/ 98 h 159"/>
                <a:gd name="T34" fmla="*/ 23 w 66"/>
                <a:gd name="T35" fmla="*/ 1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59">
                  <a:moveTo>
                    <a:pt x="23" y="11"/>
                  </a:moveTo>
                  <a:cubicBezTo>
                    <a:pt x="23" y="10"/>
                    <a:pt x="23" y="8"/>
                    <a:pt x="22" y="7"/>
                  </a:cubicBezTo>
                  <a:cubicBezTo>
                    <a:pt x="21" y="7"/>
                    <a:pt x="18" y="6"/>
                    <a:pt x="17" y="5"/>
                  </a:cubicBezTo>
                  <a:cubicBezTo>
                    <a:pt x="16" y="5"/>
                    <a:pt x="14" y="3"/>
                    <a:pt x="13" y="3"/>
                  </a:cubicBezTo>
                  <a:cubicBezTo>
                    <a:pt x="9" y="3"/>
                    <a:pt x="3" y="1"/>
                    <a:pt x="2" y="0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4" y="9"/>
                    <a:pt x="8" y="10"/>
                    <a:pt x="11" y="1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2"/>
                    <a:pt x="16" y="33"/>
                    <a:pt x="19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9" y="105"/>
                    <a:pt x="19" y="106"/>
                  </a:cubicBezTo>
                  <a:cubicBezTo>
                    <a:pt x="20" y="107"/>
                    <a:pt x="36" y="156"/>
                    <a:pt x="36" y="159"/>
                  </a:cubicBezTo>
                  <a:cubicBezTo>
                    <a:pt x="38" y="154"/>
                    <a:pt x="43" y="141"/>
                    <a:pt x="48" y="136"/>
                  </a:cubicBezTo>
                  <a:cubicBezTo>
                    <a:pt x="54" y="130"/>
                    <a:pt x="61" y="128"/>
                    <a:pt x="66" y="128"/>
                  </a:cubicBezTo>
                  <a:cubicBezTo>
                    <a:pt x="65" y="127"/>
                    <a:pt x="60" y="115"/>
                    <a:pt x="60" y="114"/>
                  </a:cubicBezTo>
                  <a:cubicBezTo>
                    <a:pt x="60" y="113"/>
                    <a:pt x="58" y="99"/>
                    <a:pt x="57" y="98"/>
                  </a:cubicBezTo>
                  <a:cubicBezTo>
                    <a:pt x="57" y="97"/>
                    <a:pt x="24" y="12"/>
                    <a:pt x="23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8"/>
            <p:cNvSpPr>
              <a:spLocks/>
            </p:cNvSpPr>
            <p:nvPr/>
          </p:nvSpPr>
          <p:spPr bwMode="gray">
            <a:xfrm>
              <a:off x="3489326" y="2994025"/>
              <a:ext cx="117475" cy="46038"/>
            </a:xfrm>
            <a:custGeom>
              <a:avLst/>
              <a:gdLst>
                <a:gd name="T0" fmla="*/ 15 w 31"/>
                <a:gd name="T1" fmla="*/ 6 h 12"/>
                <a:gd name="T2" fmla="*/ 30 w 31"/>
                <a:gd name="T3" fmla="*/ 12 h 12"/>
                <a:gd name="T4" fmla="*/ 27 w 31"/>
                <a:gd name="T5" fmla="*/ 3 h 12"/>
                <a:gd name="T6" fmla="*/ 14 w 31"/>
                <a:gd name="T7" fmla="*/ 0 h 12"/>
                <a:gd name="T8" fmla="*/ 3 w 31"/>
                <a:gd name="T9" fmla="*/ 3 h 12"/>
                <a:gd name="T10" fmla="*/ 0 w 31"/>
                <a:gd name="T11" fmla="*/ 11 h 12"/>
                <a:gd name="T12" fmla="*/ 15 w 31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15" y="6"/>
                  </a:moveTo>
                  <a:cubicBezTo>
                    <a:pt x="24" y="6"/>
                    <a:pt x="28" y="10"/>
                    <a:pt x="30" y="12"/>
                  </a:cubicBezTo>
                  <a:cubicBezTo>
                    <a:pt x="31" y="8"/>
                    <a:pt x="30" y="6"/>
                    <a:pt x="27" y="3"/>
                  </a:cubicBezTo>
                  <a:cubicBezTo>
                    <a:pt x="25" y="1"/>
                    <a:pt x="21" y="0"/>
                    <a:pt x="14" y="0"/>
                  </a:cubicBezTo>
                  <a:cubicBezTo>
                    <a:pt x="10" y="0"/>
                    <a:pt x="5" y="1"/>
                    <a:pt x="3" y="3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1" y="9"/>
                    <a:pt x="7" y="6"/>
                    <a:pt x="15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9"/>
            <p:cNvSpPr>
              <a:spLocks/>
            </p:cNvSpPr>
            <p:nvPr/>
          </p:nvSpPr>
          <p:spPr bwMode="gray">
            <a:xfrm>
              <a:off x="3482976" y="2778125"/>
              <a:ext cx="242888" cy="106363"/>
            </a:xfrm>
            <a:custGeom>
              <a:avLst/>
              <a:gdLst>
                <a:gd name="T0" fmla="*/ 0 w 65"/>
                <a:gd name="T1" fmla="*/ 14 h 28"/>
                <a:gd name="T2" fmla="*/ 2 w 65"/>
                <a:gd name="T3" fmla="*/ 24 h 28"/>
                <a:gd name="T4" fmla="*/ 7 w 65"/>
                <a:gd name="T5" fmla="*/ 27 h 28"/>
                <a:gd name="T6" fmla="*/ 17 w 65"/>
                <a:gd name="T7" fmla="*/ 23 h 28"/>
                <a:gd name="T8" fmla="*/ 26 w 65"/>
                <a:gd name="T9" fmla="*/ 28 h 28"/>
                <a:gd name="T10" fmla="*/ 32 w 65"/>
                <a:gd name="T11" fmla="*/ 26 h 28"/>
                <a:gd name="T12" fmla="*/ 36 w 65"/>
                <a:gd name="T13" fmla="*/ 28 h 28"/>
                <a:gd name="T14" fmla="*/ 41 w 65"/>
                <a:gd name="T15" fmla="*/ 22 h 28"/>
                <a:gd name="T16" fmla="*/ 62 w 65"/>
                <a:gd name="T17" fmla="*/ 12 h 28"/>
                <a:gd name="T18" fmla="*/ 65 w 65"/>
                <a:gd name="T19" fmla="*/ 2 h 28"/>
                <a:gd name="T20" fmla="*/ 52 w 65"/>
                <a:gd name="T21" fmla="*/ 8 h 28"/>
                <a:gd name="T22" fmla="*/ 40 w 65"/>
                <a:gd name="T23" fmla="*/ 6 h 28"/>
                <a:gd name="T24" fmla="*/ 41 w 65"/>
                <a:gd name="T25" fmla="*/ 0 h 28"/>
                <a:gd name="T26" fmla="*/ 28 w 65"/>
                <a:gd name="T27" fmla="*/ 2 h 28"/>
                <a:gd name="T28" fmla="*/ 15 w 65"/>
                <a:gd name="T29" fmla="*/ 1 h 28"/>
                <a:gd name="T30" fmla="*/ 0 w 65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8">
                  <a:moveTo>
                    <a:pt x="0" y="14"/>
                  </a:moveTo>
                  <a:cubicBezTo>
                    <a:pt x="0" y="18"/>
                    <a:pt x="1" y="21"/>
                    <a:pt x="2" y="24"/>
                  </a:cubicBezTo>
                  <a:cubicBezTo>
                    <a:pt x="3" y="25"/>
                    <a:pt x="5" y="27"/>
                    <a:pt x="7" y="27"/>
                  </a:cubicBezTo>
                  <a:cubicBezTo>
                    <a:pt x="9" y="27"/>
                    <a:pt x="12" y="22"/>
                    <a:pt x="17" y="23"/>
                  </a:cubicBezTo>
                  <a:cubicBezTo>
                    <a:pt x="21" y="23"/>
                    <a:pt x="23" y="28"/>
                    <a:pt x="26" y="28"/>
                  </a:cubicBezTo>
                  <a:cubicBezTo>
                    <a:pt x="28" y="28"/>
                    <a:pt x="29" y="26"/>
                    <a:pt x="32" y="26"/>
                  </a:cubicBezTo>
                  <a:cubicBezTo>
                    <a:pt x="34" y="25"/>
                    <a:pt x="34" y="26"/>
                    <a:pt x="36" y="28"/>
                  </a:cubicBezTo>
                  <a:cubicBezTo>
                    <a:pt x="36" y="26"/>
                    <a:pt x="38" y="24"/>
                    <a:pt x="41" y="22"/>
                  </a:cubicBezTo>
                  <a:cubicBezTo>
                    <a:pt x="44" y="19"/>
                    <a:pt x="57" y="17"/>
                    <a:pt x="62" y="12"/>
                  </a:cubicBezTo>
                  <a:cubicBezTo>
                    <a:pt x="65" y="10"/>
                    <a:pt x="65" y="5"/>
                    <a:pt x="65" y="2"/>
                  </a:cubicBezTo>
                  <a:cubicBezTo>
                    <a:pt x="63" y="5"/>
                    <a:pt x="57" y="8"/>
                    <a:pt x="52" y="8"/>
                  </a:cubicBezTo>
                  <a:cubicBezTo>
                    <a:pt x="49" y="9"/>
                    <a:pt x="42" y="7"/>
                    <a:pt x="40" y="6"/>
                  </a:cubicBezTo>
                  <a:cubicBezTo>
                    <a:pt x="41" y="4"/>
                    <a:pt x="42" y="2"/>
                    <a:pt x="41" y="0"/>
                  </a:cubicBezTo>
                  <a:cubicBezTo>
                    <a:pt x="39" y="1"/>
                    <a:pt x="31" y="2"/>
                    <a:pt x="28" y="2"/>
                  </a:cubicBezTo>
                  <a:cubicBezTo>
                    <a:pt x="25" y="2"/>
                    <a:pt x="19" y="1"/>
                    <a:pt x="15" y="1"/>
                  </a:cubicBezTo>
                  <a:cubicBezTo>
                    <a:pt x="5" y="1"/>
                    <a:pt x="0" y="8"/>
                    <a:pt x="0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0"/>
            <p:cNvSpPr>
              <a:spLocks/>
            </p:cNvSpPr>
            <p:nvPr/>
          </p:nvSpPr>
          <p:spPr bwMode="gray">
            <a:xfrm>
              <a:off x="3422651" y="2895600"/>
              <a:ext cx="247650" cy="125413"/>
            </a:xfrm>
            <a:custGeom>
              <a:avLst/>
              <a:gdLst>
                <a:gd name="T0" fmla="*/ 33 w 66"/>
                <a:gd name="T1" fmla="*/ 14 h 33"/>
                <a:gd name="T2" fmla="*/ 65 w 66"/>
                <a:gd name="T3" fmla="*/ 32 h 33"/>
                <a:gd name="T4" fmla="*/ 65 w 66"/>
                <a:gd name="T5" fmla="*/ 25 h 33"/>
                <a:gd name="T6" fmla="*/ 62 w 66"/>
                <a:gd name="T7" fmla="*/ 15 h 33"/>
                <a:gd name="T8" fmla="*/ 63 w 66"/>
                <a:gd name="T9" fmla="*/ 9 h 33"/>
                <a:gd name="T10" fmla="*/ 55 w 66"/>
                <a:gd name="T11" fmla="*/ 10 h 33"/>
                <a:gd name="T12" fmla="*/ 51 w 66"/>
                <a:gd name="T13" fmla="*/ 3 h 33"/>
                <a:gd name="T14" fmla="*/ 41 w 66"/>
                <a:gd name="T15" fmla="*/ 5 h 33"/>
                <a:gd name="T16" fmla="*/ 33 w 66"/>
                <a:gd name="T17" fmla="*/ 0 h 33"/>
                <a:gd name="T18" fmla="*/ 24 w 66"/>
                <a:gd name="T19" fmla="*/ 5 h 33"/>
                <a:gd name="T20" fmla="*/ 16 w 66"/>
                <a:gd name="T21" fmla="*/ 4 h 33"/>
                <a:gd name="T22" fmla="*/ 13 w 66"/>
                <a:gd name="T23" fmla="*/ 7 h 33"/>
                <a:gd name="T24" fmla="*/ 9 w 66"/>
                <a:gd name="T25" fmla="*/ 10 h 33"/>
                <a:gd name="T26" fmla="*/ 4 w 66"/>
                <a:gd name="T27" fmla="*/ 9 h 33"/>
                <a:gd name="T28" fmla="*/ 4 w 66"/>
                <a:gd name="T29" fmla="*/ 16 h 33"/>
                <a:gd name="T30" fmla="*/ 0 w 66"/>
                <a:gd name="T31" fmla="*/ 26 h 33"/>
                <a:gd name="T32" fmla="*/ 2 w 66"/>
                <a:gd name="T33" fmla="*/ 33 h 33"/>
                <a:gd name="T34" fmla="*/ 33 w 66"/>
                <a:gd name="T35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33">
                  <a:moveTo>
                    <a:pt x="33" y="14"/>
                  </a:moveTo>
                  <a:cubicBezTo>
                    <a:pt x="55" y="14"/>
                    <a:pt x="64" y="24"/>
                    <a:pt x="65" y="32"/>
                  </a:cubicBezTo>
                  <a:cubicBezTo>
                    <a:pt x="66" y="30"/>
                    <a:pt x="66" y="28"/>
                    <a:pt x="65" y="25"/>
                  </a:cubicBezTo>
                  <a:cubicBezTo>
                    <a:pt x="65" y="23"/>
                    <a:pt x="62" y="17"/>
                    <a:pt x="62" y="15"/>
                  </a:cubicBezTo>
                  <a:cubicBezTo>
                    <a:pt x="62" y="13"/>
                    <a:pt x="62" y="11"/>
                    <a:pt x="63" y="9"/>
                  </a:cubicBezTo>
                  <a:cubicBezTo>
                    <a:pt x="61" y="10"/>
                    <a:pt x="57" y="12"/>
                    <a:pt x="55" y="10"/>
                  </a:cubicBezTo>
                  <a:cubicBezTo>
                    <a:pt x="52" y="8"/>
                    <a:pt x="54" y="4"/>
                    <a:pt x="51" y="3"/>
                  </a:cubicBezTo>
                  <a:cubicBezTo>
                    <a:pt x="48" y="2"/>
                    <a:pt x="44" y="5"/>
                    <a:pt x="41" y="5"/>
                  </a:cubicBezTo>
                  <a:cubicBezTo>
                    <a:pt x="38" y="4"/>
                    <a:pt x="35" y="0"/>
                    <a:pt x="33" y="0"/>
                  </a:cubicBezTo>
                  <a:cubicBezTo>
                    <a:pt x="29" y="0"/>
                    <a:pt x="28" y="4"/>
                    <a:pt x="24" y="5"/>
                  </a:cubicBezTo>
                  <a:cubicBezTo>
                    <a:pt x="21" y="5"/>
                    <a:pt x="18" y="4"/>
                    <a:pt x="16" y="4"/>
                  </a:cubicBezTo>
                  <a:cubicBezTo>
                    <a:pt x="15" y="4"/>
                    <a:pt x="13" y="5"/>
                    <a:pt x="13" y="7"/>
                  </a:cubicBezTo>
                  <a:cubicBezTo>
                    <a:pt x="12" y="9"/>
                    <a:pt x="11" y="10"/>
                    <a:pt x="9" y="10"/>
                  </a:cubicBezTo>
                  <a:cubicBezTo>
                    <a:pt x="7" y="11"/>
                    <a:pt x="5" y="9"/>
                    <a:pt x="4" y="9"/>
                  </a:cubicBezTo>
                  <a:cubicBezTo>
                    <a:pt x="4" y="10"/>
                    <a:pt x="5" y="14"/>
                    <a:pt x="4" y="16"/>
                  </a:cubicBezTo>
                  <a:cubicBezTo>
                    <a:pt x="3" y="19"/>
                    <a:pt x="1" y="22"/>
                    <a:pt x="0" y="26"/>
                  </a:cubicBezTo>
                  <a:cubicBezTo>
                    <a:pt x="0" y="29"/>
                    <a:pt x="1" y="30"/>
                    <a:pt x="2" y="33"/>
                  </a:cubicBezTo>
                  <a:cubicBezTo>
                    <a:pt x="1" y="21"/>
                    <a:pt x="14" y="14"/>
                    <a:pt x="33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1"/>
            <p:cNvSpPr>
              <a:spLocks/>
            </p:cNvSpPr>
            <p:nvPr/>
          </p:nvSpPr>
          <p:spPr bwMode="gray">
            <a:xfrm>
              <a:off x="3463926" y="3046413"/>
              <a:ext cx="71438" cy="103188"/>
            </a:xfrm>
            <a:custGeom>
              <a:avLst/>
              <a:gdLst>
                <a:gd name="T0" fmla="*/ 9 w 19"/>
                <a:gd name="T1" fmla="*/ 15 h 27"/>
                <a:gd name="T2" fmla="*/ 2 w 19"/>
                <a:gd name="T3" fmla="*/ 20 h 27"/>
                <a:gd name="T4" fmla="*/ 6 w 19"/>
                <a:gd name="T5" fmla="*/ 27 h 27"/>
                <a:gd name="T6" fmla="*/ 10 w 19"/>
                <a:gd name="T7" fmla="*/ 22 h 27"/>
                <a:gd name="T8" fmla="*/ 13 w 19"/>
                <a:gd name="T9" fmla="*/ 19 h 27"/>
                <a:gd name="T10" fmla="*/ 15 w 19"/>
                <a:gd name="T11" fmla="*/ 17 h 27"/>
                <a:gd name="T12" fmla="*/ 14 w 19"/>
                <a:gd name="T13" fmla="*/ 14 h 27"/>
                <a:gd name="T14" fmla="*/ 18 w 19"/>
                <a:gd name="T15" fmla="*/ 13 h 27"/>
                <a:gd name="T16" fmla="*/ 19 w 19"/>
                <a:gd name="T17" fmla="*/ 10 h 27"/>
                <a:gd name="T18" fmla="*/ 17 w 19"/>
                <a:gd name="T19" fmla="*/ 8 h 27"/>
                <a:gd name="T20" fmla="*/ 11 w 19"/>
                <a:gd name="T21" fmla="*/ 8 h 27"/>
                <a:gd name="T22" fmla="*/ 14 w 19"/>
                <a:gd name="T23" fmla="*/ 6 h 27"/>
                <a:gd name="T24" fmla="*/ 16 w 19"/>
                <a:gd name="T25" fmla="*/ 4 h 27"/>
                <a:gd name="T26" fmla="*/ 15 w 19"/>
                <a:gd name="T27" fmla="*/ 0 h 27"/>
                <a:gd name="T28" fmla="*/ 2 w 19"/>
                <a:gd name="T29" fmla="*/ 6 h 27"/>
                <a:gd name="T30" fmla="*/ 4 w 19"/>
                <a:gd name="T31" fmla="*/ 9 h 27"/>
                <a:gd name="T32" fmla="*/ 1 w 19"/>
                <a:gd name="T33" fmla="*/ 9 h 27"/>
                <a:gd name="T34" fmla="*/ 1 w 19"/>
                <a:gd name="T35" fmla="*/ 16 h 27"/>
                <a:gd name="T36" fmla="*/ 9 w 19"/>
                <a:gd name="T37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7">
                  <a:moveTo>
                    <a:pt x="9" y="15"/>
                  </a:moveTo>
                  <a:cubicBezTo>
                    <a:pt x="7" y="16"/>
                    <a:pt x="4" y="18"/>
                    <a:pt x="2" y="20"/>
                  </a:cubicBezTo>
                  <a:cubicBezTo>
                    <a:pt x="3" y="22"/>
                    <a:pt x="5" y="26"/>
                    <a:pt x="6" y="27"/>
                  </a:cubicBezTo>
                  <a:cubicBezTo>
                    <a:pt x="7" y="25"/>
                    <a:pt x="9" y="22"/>
                    <a:pt x="10" y="22"/>
                  </a:cubicBezTo>
                  <a:cubicBezTo>
                    <a:pt x="11" y="21"/>
                    <a:pt x="12" y="20"/>
                    <a:pt x="13" y="19"/>
                  </a:cubicBezTo>
                  <a:cubicBezTo>
                    <a:pt x="15" y="19"/>
                    <a:pt x="15" y="18"/>
                    <a:pt x="15" y="17"/>
                  </a:cubicBezTo>
                  <a:cubicBezTo>
                    <a:pt x="15" y="16"/>
                    <a:pt x="15" y="15"/>
                    <a:pt x="14" y="14"/>
                  </a:cubicBezTo>
                  <a:cubicBezTo>
                    <a:pt x="15" y="14"/>
                    <a:pt x="17" y="14"/>
                    <a:pt x="18" y="13"/>
                  </a:cubicBezTo>
                  <a:cubicBezTo>
                    <a:pt x="19" y="12"/>
                    <a:pt x="19" y="11"/>
                    <a:pt x="19" y="10"/>
                  </a:cubicBezTo>
                  <a:cubicBezTo>
                    <a:pt x="19" y="9"/>
                    <a:pt x="18" y="8"/>
                    <a:pt x="17" y="8"/>
                  </a:cubicBezTo>
                  <a:cubicBezTo>
                    <a:pt x="16" y="8"/>
                    <a:pt x="12" y="8"/>
                    <a:pt x="11" y="8"/>
                  </a:cubicBezTo>
                  <a:cubicBezTo>
                    <a:pt x="11" y="8"/>
                    <a:pt x="13" y="7"/>
                    <a:pt x="14" y="6"/>
                  </a:cubicBezTo>
                  <a:cubicBezTo>
                    <a:pt x="15" y="6"/>
                    <a:pt x="15" y="5"/>
                    <a:pt x="16" y="4"/>
                  </a:cubicBezTo>
                  <a:cubicBezTo>
                    <a:pt x="16" y="4"/>
                    <a:pt x="16" y="2"/>
                    <a:pt x="15" y="0"/>
                  </a:cubicBezTo>
                  <a:cubicBezTo>
                    <a:pt x="11" y="0"/>
                    <a:pt x="4" y="4"/>
                    <a:pt x="2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4" y="15"/>
                    <a:pt x="7" y="15"/>
                    <a:pt x="9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2"/>
            <p:cNvSpPr>
              <a:spLocks noEditPoints="1"/>
            </p:cNvSpPr>
            <p:nvPr/>
          </p:nvSpPr>
          <p:spPr bwMode="gray">
            <a:xfrm>
              <a:off x="3846513" y="3303588"/>
              <a:ext cx="312738" cy="431800"/>
            </a:xfrm>
            <a:custGeom>
              <a:avLst/>
              <a:gdLst>
                <a:gd name="T0" fmla="*/ 64 w 83"/>
                <a:gd name="T1" fmla="*/ 13 h 114"/>
                <a:gd name="T2" fmla="*/ 5 w 83"/>
                <a:gd name="T3" fmla="*/ 19 h 114"/>
                <a:gd name="T4" fmla="*/ 1 w 83"/>
                <a:gd name="T5" fmla="*/ 37 h 114"/>
                <a:gd name="T6" fmla="*/ 6 w 83"/>
                <a:gd name="T7" fmla="*/ 36 h 114"/>
                <a:gd name="T8" fmla="*/ 13 w 83"/>
                <a:gd name="T9" fmla="*/ 36 h 114"/>
                <a:gd name="T10" fmla="*/ 8 w 83"/>
                <a:gd name="T11" fmla="*/ 50 h 114"/>
                <a:gd name="T12" fmla="*/ 15 w 83"/>
                <a:gd name="T13" fmla="*/ 48 h 114"/>
                <a:gd name="T14" fmla="*/ 16 w 83"/>
                <a:gd name="T15" fmla="*/ 62 h 114"/>
                <a:gd name="T16" fmla="*/ 16 w 83"/>
                <a:gd name="T17" fmla="*/ 70 h 114"/>
                <a:gd name="T18" fmla="*/ 20 w 83"/>
                <a:gd name="T19" fmla="*/ 71 h 114"/>
                <a:gd name="T20" fmla="*/ 27 w 83"/>
                <a:gd name="T21" fmla="*/ 75 h 114"/>
                <a:gd name="T22" fmla="*/ 16 w 83"/>
                <a:gd name="T23" fmla="*/ 75 h 114"/>
                <a:gd name="T24" fmla="*/ 22 w 83"/>
                <a:gd name="T25" fmla="*/ 77 h 114"/>
                <a:gd name="T26" fmla="*/ 24 w 83"/>
                <a:gd name="T27" fmla="*/ 80 h 114"/>
                <a:gd name="T28" fmla="*/ 19 w 83"/>
                <a:gd name="T29" fmla="*/ 83 h 114"/>
                <a:gd name="T30" fmla="*/ 26 w 83"/>
                <a:gd name="T31" fmla="*/ 91 h 114"/>
                <a:gd name="T32" fmla="*/ 30 w 83"/>
                <a:gd name="T33" fmla="*/ 100 h 114"/>
                <a:gd name="T34" fmla="*/ 78 w 83"/>
                <a:gd name="T35" fmla="*/ 102 h 114"/>
                <a:gd name="T36" fmla="*/ 63 w 83"/>
                <a:gd name="T37" fmla="*/ 68 h 114"/>
                <a:gd name="T38" fmla="*/ 72 w 83"/>
                <a:gd name="T39" fmla="*/ 61 h 114"/>
                <a:gd name="T40" fmla="*/ 74 w 83"/>
                <a:gd name="T41" fmla="*/ 55 h 114"/>
                <a:gd name="T42" fmla="*/ 70 w 83"/>
                <a:gd name="T43" fmla="*/ 51 h 114"/>
                <a:gd name="T44" fmla="*/ 59 w 83"/>
                <a:gd name="T45" fmla="*/ 50 h 114"/>
                <a:gd name="T46" fmla="*/ 23 w 83"/>
                <a:gd name="T47" fmla="*/ 33 h 114"/>
                <a:gd name="T48" fmla="*/ 12 w 83"/>
                <a:gd name="T49" fmla="*/ 28 h 114"/>
                <a:gd name="T50" fmla="*/ 17 w 83"/>
                <a:gd name="T51" fmla="*/ 29 h 114"/>
                <a:gd name="T52" fmla="*/ 53 w 83"/>
                <a:gd name="T53" fmla="*/ 32 h 114"/>
                <a:gd name="T54" fmla="*/ 78 w 83"/>
                <a:gd name="T55" fmla="*/ 42 h 114"/>
                <a:gd name="T56" fmla="*/ 73 w 83"/>
                <a:gd name="T57" fmla="*/ 26 h 114"/>
                <a:gd name="T58" fmla="*/ 83 w 83"/>
                <a:gd name="T59" fmla="*/ 32 h 114"/>
                <a:gd name="T60" fmla="*/ 29 w 83"/>
                <a:gd name="T61" fmla="*/ 40 h 114"/>
                <a:gd name="T62" fmla="*/ 46 w 83"/>
                <a:gd name="T63" fmla="*/ 47 h 114"/>
                <a:gd name="T64" fmla="*/ 32 w 83"/>
                <a:gd name="T65" fmla="*/ 47 h 114"/>
                <a:gd name="T66" fmla="*/ 29 w 83"/>
                <a:gd name="T67" fmla="*/ 51 h 114"/>
                <a:gd name="T68" fmla="*/ 20 w 83"/>
                <a:gd name="T69" fmla="*/ 47 h 114"/>
                <a:gd name="T70" fmla="*/ 9 w 83"/>
                <a:gd name="T71" fmla="*/ 27 h 114"/>
                <a:gd name="T72" fmla="*/ 18 w 83"/>
                <a:gd name="T73" fmla="*/ 20 h 114"/>
                <a:gd name="T74" fmla="*/ 42 w 83"/>
                <a:gd name="T75" fmla="*/ 20 h 114"/>
                <a:gd name="T76" fmla="*/ 20 w 83"/>
                <a:gd name="T77" fmla="*/ 10 h 114"/>
                <a:gd name="T78" fmla="*/ 43 w 83"/>
                <a:gd name="T79" fmla="*/ 9 h 114"/>
                <a:gd name="T80" fmla="*/ 63 w 83"/>
                <a:gd name="T81" fmla="*/ 30 h 114"/>
                <a:gd name="T82" fmla="*/ 51 w 83"/>
                <a:gd name="T83" fmla="*/ 12 h 114"/>
                <a:gd name="T84" fmla="*/ 63 w 83"/>
                <a:gd name="T85" fmla="*/ 3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" h="114">
                  <a:moveTo>
                    <a:pt x="83" y="32"/>
                  </a:moveTo>
                  <a:cubicBezTo>
                    <a:pt x="82" y="30"/>
                    <a:pt x="75" y="22"/>
                    <a:pt x="64" y="13"/>
                  </a:cubicBezTo>
                  <a:cubicBezTo>
                    <a:pt x="55" y="7"/>
                    <a:pt x="42" y="0"/>
                    <a:pt x="32" y="0"/>
                  </a:cubicBezTo>
                  <a:cubicBezTo>
                    <a:pt x="14" y="0"/>
                    <a:pt x="6" y="13"/>
                    <a:pt x="5" y="19"/>
                  </a:cubicBezTo>
                  <a:cubicBezTo>
                    <a:pt x="4" y="23"/>
                    <a:pt x="4" y="27"/>
                    <a:pt x="5" y="29"/>
                  </a:cubicBezTo>
                  <a:cubicBezTo>
                    <a:pt x="2" y="32"/>
                    <a:pt x="1" y="34"/>
                    <a:pt x="1" y="37"/>
                  </a:cubicBezTo>
                  <a:cubicBezTo>
                    <a:pt x="0" y="39"/>
                    <a:pt x="1" y="42"/>
                    <a:pt x="3" y="43"/>
                  </a:cubicBezTo>
                  <a:cubicBezTo>
                    <a:pt x="2" y="41"/>
                    <a:pt x="4" y="38"/>
                    <a:pt x="6" y="36"/>
                  </a:cubicBezTo>
                  <a:cubicBezTo>
                    <a:pt x="7" y="33"/>
                    <a:pt x="10" y="32"/>
                    <a:pt x="12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1" y="37"/>
                    <a:pt x="8" y="40"/>
                    <a:pt x="7" y="4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7" y="71"/>
                    <a:pt x="20" y="71"/>
                  </a:cubicBezTo>
                  <a:cubicBezTo>
                    <a:pt x="22" y="71"/>
                    <a:pt x="27" y="73"/>
                    <a:pt x="27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7" y="77"/>
                    <a:pt x="18" y="78"/>
                  </a:cubicBezTo>
                  <a:cubicBezTo>
                    <a:pt x="19" y="77"/>
                    <a:pt x="21" y="77"/>
                    <a:pt x="22" y="77"/>
                  </a:cubicBezTo>
                  <a:cubicBezTo>
                    <a:pt x="22" y="77"/>
                    <a:pt x="24" y="77"/>
                    <a:pt x="26" y="77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3" y="81"/>
                    <a:pt x="21" y="80"/>
                  </a:cubicBezTo>
                  <a:cubicBezTo>
                    <a:pt x="20" y="80"/>
                    <a:pt x="19" y="81"/>
                    <a:pt x="19" y="83"/>
                  </a:cubicBezTo>
                  <a:cubicBezTo>
                    <a:pt x="19" y="84"/>
                    <a:pt x="20" y="87"/>
                    <a:pt x="20" y="87"/>
                  </a:cubicBezTo>
                  <a:cubicBezTo>
                    <a:pt x="21" y="92"/>
                    <a:pt x="26" y="91"/>
                    <a:pt x="26" y="91"/>
                  </a:cubicBezTo>
                  <a:cubicBezTo>
                    <a:pt x="29" y="90"/>
                    <a:pt x="39" y="87"/>
                    <a:pt x="39" y="87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40" y="111"/>
                    <a:pt x="58" y="105"/>
                    <a:pt x="78" y="102"/>
                  </a:cubicBezTo>
                  <a:cubicBezTo>
                    <a:pt x="76" y="98"/>
                    <a:pt x="76" y="96"/>
                    <a:pt x="73" y="91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6" y="65"/>
                    <a:pt x="70" y="63"/>
                    <a:pt x="72" y="61"/>
                  </a:cubicBezTo>
                  <a:cubicBezTo>
                    <a:pt x="74" y="60"/>
                    <a:pt x="77" y="56"/>
                    <a:pt x="78" y="54"/>
                  </a:cubicBezTo>
                  <a:cubicBezTo>
                    <a:pt x="77" y="54"/>
                    <a:pt x="75" y="54"/>
                    <a:pt x="74" y="55"/>
                  </a:cubicBezTo>
                  <a:cubicBezTo>
                    <a:pt x="73" y="55"/>
                    <a:pt x="72" y="57"/>
                    <a:pt x="70" y="56"/>
                  </a:cubicBezTo>
                  <a:cubicBezTo>
                    <a:pt x="68" y="55"/>
                    <a:pt x="69" y="53"/>
                    <a:pt x="70" y="51"/>
                  </a:cubicBezTo>
                  <a:cubicBezTo>
                    <a:pt x="70" y="50"/>
                    <a:pt x="67" y="50"/>
                    <a:pt x="66" y="51"/>
                  </a:cubicBezTo>
                  <a:cubicBezTo>
                    <a:pt x="64" y="52"/>
                    <a:pt x="61" y="52"/>
                    <a:pt x="59" y="50"/>
                  </a:cubicBezTo>
                  <a:cubicBezTo>
                    <a:pt x="56" y="47"/>
                    <a:pt x="45" y="38"/>
                    <a:pt x="42" y="36"/>
                  </a:cubicBezTo>
                  <a:cubicBezTo>
                    <a:pt x="36" y="33"/>
                    <a:pt x="28" y="32"/>
                    <a:pt x="23" y="33"/>
                  </a:cubicBezTo>
                  <a:cubicBezTo>
                    <a:pt x="20" y="34"/>
                    <a:pt x="17" y="35"/>
                    <a:pt x="16" y="35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30"/>
                    <a:pt x="17" y="29"/>
                  </a:cubicBezTo>
                  <a:cubicBezTo>
                    <a:pt x="19" y="28"/>
                    <a:pt x="25" y="27"/>
                    <a:pt x="31" y="27"/>
                  </a:cubicBezTo>
                  <a:cubicBezTo>
                    <a:pt x="39" y="27"/>
                    <a:pt x="49" y="30"/>
                    <a:pt x="53" y="32"/>
                  </a:cubicBezTo>
                  <a:cubicBezTo>
                    <a:pt x="53" y="37"/>
                    <a:pt x="64" y="44"/>
                    <a:pt x="69" y="44"/>
                  </a:cubicBezTo>
                  <a:cubicBezTo>
                    <a:pt x="73" y="45"/>
                    <a:pt x="75" y="44"/>
                    <a:pt x="78" y="42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6"/>
                    <a:pt x="82" y="35"/>
                    <a:pt x="83" y="36"/>
                  </a:cubicBezTo>
                  <a:cubicBezTo>
                    <a:pt x="83" y="35"/>
                    <a:pt x="83" y="34"/>
                    <a:pt x="83" y="32"/>
                  </a:cubicBezTo>
                  <a:moveTo>
                    <a:pt x="20" y="43"/>
                  </a:moveTo>
                  <a:cubicBezTo>
                    <a:pt x="20" y="43"/>
                    <a:pt x="24" y="41"/>
                    <a:pt x="29" y="40"/>
                  </a:cubicBezTo>
                  <a:cubicBezTo>
                    <a:pt x="35" y="38"/>
                    <a:pt x="42" y="42"/>
                    <a:pt x="47" y="46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8"/>
                    <a:pt x="35" y="47"/>
                    <a:pt x="32" y="47"/>
                  </a:cubicBezTo>
                  <a:cubicBezTo>
                    <a:pt x="29" y="47"/>
                    <a:pt x="27" y="48"/>
                    <a:pt x="27" y="48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4" y="50"/>
                    <a:pt x="22" y="47"/>
                    <a:pt x="20" y="47"/>
                  </a:cubicBezTo>
                  <a:lnTo>
                    <a:pt x="20" y="43"/>
                  </a:lnTo>
                  <a:close/>
                  <a:moveTo>
                    <a:pt x="9" y="27"/>
                  </a:moveTo>
                  <a:cubicBezTo>
                    <a:pt x="7" y="21"/>
                    <a:pt x="12" y="15"/>
                    <a:pt x="15" y="12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5" y="22"/>
                    <a:pt x="11" y="25"/>
                    <a:pt x="9" y="27"/>
                  </a:cubicBezTo>
                  <a:moveTo>
                    <a:pt x="42" y="20"/>
                  </a:moveTo>
                  <a:cubicBezTo>
                    <a:pt x="38" y="18"/>
                    <a:pt x="27" y="18"/>
                    <a:pt x="23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2" y="8"/>
                    <a:pt x="27" y="7"/>
                    <a:pt x="31" y="7"/>
                  </a:cubicBezTo>
                  <a:cubicBezTo>
                    <a:pt x="35" y="7"/>
                    <a:pt x="40" y="8"/>
                    <a:pt x="43" y="9"/>
                  </a:cubicBezTo>
                  <a:lnTo>
                    <a:pt x="42" y="20"/>
                  </a:lnTo>
                  <a:close/>
                  <a:moveTo>
                    <a:pt x="63" y="30"/>
                  </a:moveTo>
                  <a:cubicBezTo>
                    <a:pt x="58" y="27"/>
                    <a:pt x="50" y="22"/>
                    <a:pt x="47" y="2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4" y="13"/>
                    <a:pt x="66" y="21"/>
                    <a:pt x="68" y="22"/>
                  </a:cubicBezTo>
                  <a:lnTo>
                    <a:pt x="6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3"/>
            <p:cNvSpPr>
              <a:spLocks/>
            </p:cNvSpPr>
            <p:nvPr/>
          </p:nvSpPr>
          <p:spPr bwMode="gray">
            <a:xfrm>
              <a:off x="4076701" y="3179763"/>
              <a:ext cx="138113" cy="173038"/>
            </a:xfrm>
            <a:custGeom>
              <a:avLst/>
              <a:gdLst>
                <a:gd name="T0" fmla="*/ 0 w 37"/>
                <a:gd name="T1" fmla="*/ 36 h 46"/>
                <a:gd name="T2" fmla="*/ 15 w 37"/>
                <a:gd name="T3" fmla="*/ 46 h 46"/>
                <a:gd name="T4" fmla="*/ 37 w 37"/>
                <a:gd name="T5" fmla="*/ 0 h 46"/>
                <a:gd name="T6" fmla="*/ 0 w 37"/>
                <a:gd name="T7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6">
                  <a:moveTo>
                    <a:pt x="0" y="36"/>
                  </a:moveTo>
                  <a:cubicBezTo>
                    <a:pt x="4" y="38"/>
                    <a:pt x="13" y="45"/>
                    <a:pt x="15" y="46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4"/>
            <p:cNvSpPr>
              <a:spLocks noEditPoints="1"/>
            </p:cNvSpPr>
            <p:nvPr/>
          </p:nvSpPr>
          <p:spPr bwMode="gray">
            <a:xfrm>
              <a:off x="8705851" y="3481388"/>
              <a:ext cx="93663" cy="98425"/>
            </a:xfrm>
            <a:custGeom>
              <a:avLst/>
              <a:gdLst>
                <a:gd name="T0" fmla="*/ 12 w 25"/>
                <a:gd name="T1" fmla="*/ 0 h 26"/>
                <a:gd name="T2" fmla="*/ 25 w 25"/>
                <a:gd name="T3" fmla="*/ 13 h 26"/>
                <a:gd name="T4" fmla="*/ 12 w 25"/>
                <a:gd name="T5" fmla="*/ 26 h 26"/>
                <a:gd name="T6" fmla="*/ 0 w 25"/>
                <a:gd name="T7" fmla="*/ 13 h 26"/>
                <a:gd name="T8" fmla="*/ 12 w 25"/>
                <a:gd name="T9" fmla="*/ 0 h 26"/>
                <a:gd name="T10" fmla="*/ 12 w 25"/>
                <a:gd name="T11" fmla="*/ 23 h 26"/>
                <a:gd name="T12" fmla="*/ 22 w 25"/>
                <a:gd name="T13" fmla="*/ 13 h 26"/>
                <a:gd name="T14" fmla="*/ 12 w 25"/>
                <a:gd name="T15" fmla="*/ 3 h 26"/>
                <a:gd name="T16" fmla="*/ 3 w 25"/>
                <a:gd name="T17" fmla="*/ 13 h 26"/>
                <a:gd name="T18" fmla="*/ 12 w 25"/>
                <a:gd name="T19" fmla="*/ 23 h 26"/>
                <a:gd name="T20" fmla="*/ 8 w 25"/>
                <a:gd name="T21" fmla="*/ 6 h 26"/>
                <a:gd name="T22" fmla="*/ 13 w 25"/>
                <a:gd name="T23" fmla="*/ 6 h 26"/>
                <a:gd name="T24" fmla="*/ 18 w 25"/>
                <a:gd name="T25" fmla="*/ 10 h 26"/>
                <a:gd name="T26" fmla="*/ 15 w 25"/>
                <a:gd name="T27" fmla="*/ 14 h 26"/>
                <a:gd name="T28" fmla="*/ 18 w 25"/>
                <a:gd name="T29" fmla="*/ 20 h 26"/>
                <a:gd name="T30" fmla="*/ 16 w 25"/>
                <a:gd name="T31" fmla="*/ 20 h 26"/>
                <a:gd name="T32" fmla="*/ 12 w 25"/>
                <a:gd name="T33" fmla="*/ 14 h 26"/>
                <a:gd name="T34" fmla="*/ 10 w 25"/>
                <a:gd name="T35" fmla="*/ 14 h 26"/>
                <a:gd name="T36" fmla="*/ 10 w 25"/>
                <a:gd name="T37" fmla="*/ 20 h 26"/>
                <a:gd name="T38" fmla="*/ 8 w 25"/>
                <a:gd name="T39" fmla="*/ 20 h 26"/>
                <a:gd name="T40" fmla="*/ 8 w 25"/>
                <a:gd name="T41" fmla="*/ 6 h 26"/>
                <a:gd name="T42" fmla="*/ 10 w 25"/>
                <a:gd name="T43" fmla="*/ 12 h 26"/>
                <a:gd name="T44" fmla="*/ 13 w 25"/>
                <a:gd name="T45" fmla="*/ 12 h 26"/>
                <a:gd name="T46" fmla="*/ 16 w 25"/>
                <a:gd name="T47" fmla="*/ 10 h 26"/>
                <a:gd name="T48" fmla="*/ 13 w 25"/>
                <a:gd name="T49" fmla="*/ 8 h 26"/>
                <a:gd name="T50" fmla="*/ 10 w 25"/>
                <a:gd name="T51" fmla="*/ 8 h 26"/>
                <a:gd name="T52" fmla="*/ 10 w 25"/>
                <a:gd name="T53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9" y="0"/>
                    <a:pt x="25" y="5"/>
                    <a:pt x="25" y="13"/>
                  </a:cubicBezTo>
                  <a:cubicBezTo>
                    <a:pt x="25" y="20"/>
                    <a:pt x="19" y="26"/>
                    <a:pt x="12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5"/>
                    <a:pt x="6" y="0"/>
                    <a:pt x="12" y="0"/>
                  </a:cubicBezTo>
                  <a:moveTo>
                    <a:pt x="12" y="23"/>
                  </a:moveTo>
                  <a:cubicBezTo>
                    <a:pt x="18" y="23"/>
                    <a:pt x="22" y="19"/>
                    <a:pt x="22" y="13"/>
                  </a:cubicBezTo>
                  <a:cubicBezTo>
                    <a:pt x="22" y="7"/>
                    <a:pt x="18" y="3"/>
                    <a:pt x="12" y="3"/>
                  </a:cubicBezTo>
                  <a:cubicBezTo>
                    <a:pt x="7" y="3"/>
                    <a:pt x="3" y="7"/>
                    <a:pt x="3" y="13"/>
                  </a:cubicBezTo>
                  <a:cubicBezTo>
                    <a:pt x="3" y="19"/>
                    <a:pt x="7" y="23"/>
                    <a:pt x="12" y="23"/>
                  </a:cubicBezTo>
                  <a:moveTo>
                    <a:pt x="8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6" y="6"/>
                    <a:pt x="18" y="7"/>
                    <a:pt x="18" y="10"/>
                  </a:cubicBezTo>
                  <a:cubicBezTo>
                    <a:pt x="18" y="13"/>
                    <a:pt x="17" y="14"/>
                    <a:pt x="15" y="1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8" y="20"/>
                    <a:pt x="8" y="20"/>
                  </a:cubicBezTo>
                  <a:lnTo>
                    <a:pt x="8" y="6"/>
                  </a:lnTo>
                  <a:close/>
                  <a:moveTo>
                    <a:pt x="10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6" y="12"/>
                    <a:pt x="16" y="10"/>
                  </a:cubicBezTo>
                  <a:cubicBezTo>
                    <a:pt x="16" y="8"/>
                    <a:pt x="14" y="8"/>
                    <a:pt x="13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gray">
            <a:xfrm>
              <a:off x="4470401" y="3727450"/>
              <a:ext cx="1631950" cy="158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gray">
            <a:xfrm>
              <a:off x="6327776" y="3727450"/>
              <a:ext cx="2352675" cy="158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gray">
            <a:xfrm>
              <a:off x="5410201" y="3886200"/>
              <a:ext cx="44450" cy="2317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"/>
            <p:cNvSpPr>
              <a:spLocks/>
            </p:cNvSpPr>
            <p:nvPr/>
          </p:nvSpPr>
          <p:spPr bwMode="gray">
            <a:xfrm>
              <a:off x="5580063" y="3886200"/>
              <a:ext cx="171450" cy="231775"/>
            </a:xfrm>
            <a:custGeom>
              <a:avLst/>
              <a:gdLst>
                <a:gd name="T0" fmla="*/ 0 w 108"/>
                <a:gd name="T1" fmla="*/ 0 h 146"/>
                <a:gd name="T2" fmla="*/ 23 w 108"/>
                <a:gd name="T3" fmla="*/ 0 h 146"/>
                <a:gd name="T4" fmla="*/ 85 w 108"/>
                <a:gd name="T5" fmla="*/ 103 h 146"/>
                <a:gd name="T6" fmla="*/ 85 w 108"/>
                <a:gd name="T7" fmla="*/ 103 h 146"/>
                <a:gd name="T8" fmla="*/ 85 w 108"/>
                <a:gd name="T9" fmla="*/ 0 h 146"/>
                <a:gd name="T10" fmla="*/ 108 w 108"/>
                <a:gd name="T11" fmla="*/ 0 h 146"/>
                <a:gd name="T12" fmla="*/ 108 w 108"/>
                <a:gd name="T13" fmla="*/ 146 h 146"/>
                <a:gd name="T14" fmla="*/ 85 w 108"/>
                <a:gd name="T15" fmla="*/ 146 h 146"/>
                <a:gd name="T16" fmla="*/ 26 w 108"/>
                <a:gd name="T17" fmla="*/ 43 h 146"/>
                <a:gd name="T18" fmla="*/ 23 w 108"/>
                <a:gd name="T19" fmla="*/ 43 h 146"/>
                <a:gd name="T20" fmla="*/ 23 w 108"/>
                <a:gd name="T21" fmla="*/ 146 h 146"/>
                <a:gd name="T22" fmla="*/ 0 w 108"/>
                <a:gd name="T23" fmla="*/ 146 h 146"/>
                <a:gd name="T24" fmla="*/ 0 w 10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6">
                  <a:moveTo>
                    <a:pt x="0" y="0"/>
                  </a:moveTo>
                  <a:lnTo>
                    <a:pt x="23" y="0"/>
                  </a:lnTo>
                  <a:lnTo>
                    <a:pt x="85" y="103"/>
                  </a:lnTo>
                  <a:lnTo>
                    <a:pt x="85" y="103"/>
                  </a:lnTo>
                  <a:lnTo>
                    <a:pt x="85" y="0"/>
                  </a:lnTo>
                  <a:lnTo>
                    <a:pt x="108" y="0"/>
                  </a:lnTo>
                  <a:lnTo>
                    <a:pt x="108" y="146"/>
                  </a:lnTo>
                  <a:lnTo>
                    <a:pt x="85" y="146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3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9"/>
            <p:cNvSpPr>
              <a:spLocks/>
            </p:cNvSpPr>
            <p:nvPr/>
          </p:nvSpPr>
          <p:spPr bwMode="gray">
            <a:xfrm>
              <a:off x="5849938" y="3883025"/>
              <a:ext cx="198438" cy="238125"/>
            </a:xfrm>
            <a:custGeom>
              <a:avLst/>
              <a:gdLst>
                <a:gd name="T0" fmla="*/ 10 w 53"/>
                <a:gd name="T1" fmla="*/ 43 h 63"/>
                <a:gd name="T2" fmla="*/ 28 w 53"/>
                <a:gd name="T3" fmla="*/ 53 h 63"/>
                <a:gd name="T4" fmla="*/ 41 w 53"/>
                <a:gd name="T5" fmla="*/ 45 h 63"/>
                <a:gd name="T6" fmla="*/ 28 w 53"/>
                <a:gd name="T7" fmla="*/ 37 h 63"/>
                <a:gd name="T8" fmla="*/ 22 w 53"/>
                <a:gd name="T9" fmla="*/ 35 h 63"/>
                <a:gd name="T10" fmla="*/ 3 w 53"/>
                <a:gd name="T11" fmla="*/ 18 h 63"/>
                <a:gd name="T12" fmla="*/ 27 w 53"/>
                <a:gd name="T13" fmla="*/ 0 h 63"/>
                <a:gd name="T14" fmla="*/ 52 w 53"/>
                <a:gd name="T15" fmla="*/ 12 h 63"/>
                <a:gd name="T16" fmla="*/ 43 w 53"/>
                <a:gd name="T17" fmla="*/ 19 h 63"/>
                <a:gd name="T18" fmla="*/ 27 w 53"/>
                <a:gd name="T19" fmla="*/ 10 h 63"/>
                <a:gd name="T20" fmla="*/ 15 w 53"/>
                <a:gd name="T21" fmla="*/ 17 h 63"/>
                <a:gd name="T22" fmla="*/ 28 w 53"/>
                <a:gd name="T23" fmla="*/ 25 h 63"/>
                <a:gd name="T24" fmla="*/ 35 w 53"/>
                <a:gd name="T25" fmla="*/ 26 h 63"/>
                <a:gd name="T26" fmla="*/ 53 w 53"/>
                <a:gd name="T27" fmla="*/ 43 h 63"/>
                <a:gd name="T28" fmla="*/ 26 w 53"/>
                <a:gd name="T29" fmla="*/ 63 h 63"/>
                <a:gd name="T30" fmla="*/ 0 w 53"/>
                <a:gd name="T31" fmla="*/ 50 h 63"/>
                <a:gd name="T32" fmla="*/ 10 w 53"/>
                <a:gd name="T33" fmla="*/ 4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3">
                  <a:moveTo>
                    <a:pt x="10" y="43"/>
                  </a:moveTo>
                  <a:cubicBezTo>
                    <a:pt x="14" y="50"/>
                    <a:pt x="21" y="53"/>
                    <a:pt x="28" y="53"/>
                  </a:cubicBezTo>
                  <a:cubicBezTo>
                    <a:pt x="33" y="53"/>
                    <a:pt x="41" y="51"/>
                    <a:pt x="41" y="45"/>
                  </a:cubicBezTo>
                  <a:cubicBezTo>
                    <a:pt x="41" y="40"/>
                    <a:pt x="36" y="39"/>
                    <a:pt x="28" y="37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2" y="33"/>
                    <a:pt x="3" y="30"/>
                    <a:pt x="3" y="18"/>
                  </a:cubicBezTo>
                  <a:cubicBezTo>
                    <a:pt x="3" y="6"/>
                    <a:pt x="16" y="0"/>
                    <a:pt x="27" y="0"/>
                  </a:cubicBezTo>
                  <a:cubicBezTo>
                    <a:pt x="37" y="0"/>
                    <a:pt x="46" y="3"/>
                    <a:pt x="52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3"/>
                    <a:pt x="34" y="10"/>
                    <a:pt x="27" y="10"/>
                  </a:cubicBezTo>
                  <a:cubicBezTo>
                    <a:pt x="20" y="10"/>
                    <a:pt x="15" y="13"/>
                    <a:pt x="15" y="17"/>
                  </a:cubicBezTo>
                  <a:cubicBezTo>
                    <a:pt x="15" y="22"/>
                    <a:pt x="21" y="23"/>
                    <a:pt x="28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44" y="28"/>
                    <a:pt x="53" y="32"/>
                    <a:pt x="53" y="43"/>
                  </a:cubicBezTo>
                  <a:cubicBezTo>
                    <a:pt x="53" y="58"/>
                    <a:pt x="39" y="63"/>
                    <a:pt x="26" y="63"/>
                  </a:cubicBezTo>
                  <a:cubicBezTo>
                    <a:pt x="16" y="63"/>
                    <a:pt x="6" y="59"/>
                    <a:pt x="0" y="50"/>
                  </a:cubicBezTo>
                  <a:lnTo>
                    <a:pt x="10" y="4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0"/>
            <p:cNvSpPr>
              <a:spLocks/>
            </p:cNvSpPr>
            <p:nvPr/>
          </p:nvSpPr>
          <p:spPr bwMode="gray">
            <a:xfrm>
              <a:off x="6157913" y="3886200"/>
              <a:ext cx="184150" cy="234950"/>
            </a:xfrm>
            <a:custGeom>
              <a:avLst/>
              <a:gdLst>
                <a:gd name="T0" fmla="*/ 49 w 49"/>
                <a:gd name="T1" fmla="*/ 42 h 62"/>
                <a:gd name="T2" fmla="*/ 24 w 49"/>
                <a:gd name="T3" fmla="*/ 62 h 62"/>
                <a:gd name="T4" fmla="*/ 0 w 49"/>
                <a:gd name="T5" fmla="*/ 42 h 62"/>
                <a:gd name="T6" fmla="*/ 0 w 49"/>
                <a:gd name="T7" fmla="*/ 0 h 62"/>
                <a:gd name="T8" fmla="*/ 11 w 49"/>
                <a:gd name="T9" fmla="*/ 0 h 62"/>
                <a:gd name="T10" fmla="*/ 11 w 49"/>
                <a:gd name="T11" fmla="*/ 39 h 62"/>
                <a:gd name="T12" fmla="*/ 24 w 49"/>
                <a:gd name="T13" fmla="*/ 51 h 62"/>
                <a:gd name="T14" fmla="*/ 37 w 49"/>
                <a:gd name="T15" fmla="*/ 39 h 62"/>
                <a:gd name="T16" fmla="*/ 37 w 49"/>
                <a:gd name="T17" fmla="*/ 0 h 62"/>
                <a:gd name="T18" fmla="*/ 49 w 49"/>
                <a:gd name="T19" fmla="*/ 0 h 62"/>
                <a:gd name="T20" fmla="*/ 49 w 49"/>
                <a:gd name="T2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62">
                  <a:moveTo>
                    <a:pt x="49" y="42"/>
                  </a:moveTo>
                  <a:cubicBezTo>
                    <a:pt x="49" y="54"/>
                    <a:pt x="39" y="62"/>
                    <a:pt x="24" y="62"/>
                  </a:cubicBezTo>
                  <a:cubicBezTo>
                    <a:pt x="10" y="62"/>
                    <a:pt x="0" y="54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6"/>
                    <a:pt x="14" y="51"/>
                    <a:pt x="24" y="51"/>
                  </a:cubicBezTo>
                  <a:cubicBezTo>
                    <a:pt x="34" y="51"/>
                    <a:pt x="37" y="46"/>
                    <a:pt x="37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4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1"/>
            <p:cNvSpPr>
              <a:spLocks noEditPoints="1"/>
            </p:cNvSpPr>
            <p:nvPr/>
          </p:nvSpPr>
          <p:spPr bwMode="gray">
            <a:xfrm>
              <a:off x="6462713" y="3886200"/>
              <a:ext cx="176213" cy="231775"/>
            </a:xfrm>
            <a:custGeom>
              <a:avLst/>
              <a:gdLst>
                <a:gd name="T0" fmla="*/ 0 w 47"/>
                <a:gd name="T1" fmla="*/ 0 h 61"/>
                <a:gd name="T2" fmla="*/ 25 w 47"/>
                <a:gd name="T3" fmla="*/ 0 h 61"/>
                <a:gd name="T4" fmla="*/ 46 w 47"/>
                <a:gd name="T5" fmla="*/ 18 h 61"/>
                <a:gd name="T6" fmla="*/ 34 w 47"/>
                <a:gd name="T7" fmla="*/ 36 h 61"/>
                <a:gd name="T8" fmla="*/ 47 w 47"/>
                <a:gd name="T9" fmla="*/ 61 h 61"/>
                <a:gd name="T10" fmla="*/ 34 w 47"/>
                <a:gd name="T11" fmla="*/ 61 h 61"/>
                <a:gd name="T12" fmla="*/ 22 w 47"/>
                <a:gd name="T13" fmla="*/ 38 h 61"/>
                <a:gd name="T14" fmla="*/ 11 w 47"/>
                <a:gd name="T15" fmla="*/ 38 h 61"/>
                <a:gd name="T16" fmla="*/ 11 w 47"/>
                <a:gd name="T17" fmla="*/ 61 h 61"/>
                <a:gd name="T18" fmla="*/ 0 w 47"/>
                <a:gd name="T19" fmla="*/ 61 h 61"/>
                <a:gd name="T20" fmla="*/ 0 w 47"/>
                <a:gd name="T21" fmla="*/ 0 h 61"/>
                <a:gd name="T22" fmla="*/ 11 w 47"/>
                <a:gd name="T23" fmla="*/ 28 h 61"/>
                <a:gd name="T24" fmla="*/ 24 w 47"/>
                <a:gd name="T25" fmla="*/ 28 h 61"/>
                <a:gd name="T26" fmla="*/ 34 w 47"/>
                <a:gd name="T27" fmla="*/ 19 h 61"/>
                <a:gd name="T28" fmla="*/ 22 w 47"/>
                <a:gd name="T29" fmla="*/ 10 h 61"/>
                <a:gd name="T30" fmla="*/ 11 w 47"/>
                <a:gd name="T31" fmla="*/ 10 h 61"/>
                <a:gd name="T32" fmla="*/ 11 w 47"/>
                <a:gd name="T33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61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6" y="8"/>
                    <a:pt x="46" y="18"/>
                  </a:cubicBezTo>
                  <a:cubicBezTo>
                    <a:pt x="46" y="32"/>
                    <a:pt x="37" y="35"/>
                    <a:pt x="34" y="36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0" y="0"/>
                  </a:lnTo>
                  <a:close/>
                  <a:moveTo>
                    <a:pt x="11" y="28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30" y="28"/>
                    <a:pt x="34" y="25"/>
                    <a:pt x="34" y="19"/>
                  </a:cubicBezTo>
                  <a:cubicBezTo>
                    <a:pt x="34" y="14"/>
                    <a:pt x="30" y="10"/>
                    <a:pt x="22" y="1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2"/>
            <p:cNvSpPr>
              <a:spLocks noEditPoints="1"/>
            </p:cNvSpPr>
            <p:nvPr/>
          </p:nvSpPr>
          <p:spPr bwMode="gray">
            <a:xfrm>
              <a:off x="6721476" y="3886200"/>
              <a:ext cx="203200" cy="231775"/>
            </a:xfrm>
            <a:custGeom>
              <a:avLst/>
              <a:gdLst>
                <a:gd name="T0" fmla="*/ 50 w 128"/>
                <a:gd name="T1" fmla="*/ 0 h 146"/>
                <a:gd name="T2" fmla="*/ 81 w 128"/>
                <a:gd name="T3" fmla="*/ 0 h 146"/>
                <a:gd name="T4" fmla="*/ 128 w 128"/>
                <a:gd name="T5" fmla="*/ 146 h 146"/>
                <a:gd name="T6" fmla="*/ 100 w 128"/>
                <a:gd name="T7" fmla="*/ 146 h 146"/>
                <a:gd name="T8" fmla="*/ 93 w 128"/>
                <a:gd name="T9" fmla="*/ 117 h 146"/>
                <a:gd name="T10" fmla="*/ 38 w 128"/>
                <a:gd name="T11" fmla="*/ 117 h 146"/>
                <a:gd name="T12" fmla="*/ 29 w 128"/>
                <a:gd name="T13" fmla="*/ 146 h 146"/>
                <a:gd name="T14" fmla="*/ 0 w 128"/>
                <a:gd name="T15" fmla="*/ 146 h 146"/>
                <a:gd name="T16" fmla="*/ 50 w 128"/>
                <a:gd name="T17" fmla="*/ 0 h 146"/>
                <a:gd name="T18" fmla="*/ 64 w 128"/>
                <a:gd name="T19" fmla="*/ 26 h 146"/>
                <a:gd name="T20" fmla="*/ 64 w 128"/>
                <a:gd name="T21" fmla="*/ 26 h 146"/>
                <a:gd name="T22" fmla="*/ 45 w 128"/>
                <a:gd name="T23" fmla="*/ 93 h 146"/>
                <a:gd name="T24" fmla="*/ 85 w 128"/>
                <a:gd name="T25" fmla="*/ 93 h 146"/>
                <a:gd name="T26" fmla="*/ 64 w 128"/>
                <a:gd name="T27" fmla="*/ 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46">
                  <a:moveTo>
                    <a:pt x="50" y="0"/>
                  </a:moveTo>
                  <a:lnTo>
                    <a:pt x="81" y="0"/>
                  </a:lnTo>
                  <a:lnTo>
                    <a:pt x="128" y="146"/>
                  </a:lnTo>
                  <a:lnTo>
                    <a:pt x="100" y="146"/>
                  </a:lnTo>
                  <a:lnTo>
                    <a:pt x="93" y="117"/>
                  </a:lnTo>
                  <a:lnTo>
                    <a:pt x="38" y="117"/>
                  </a:lnTo>
                  <a:lnTo>
                    <a:pt x="29" y="146"/>
                  </a:lnTo>
                  <a:lnTo>
                    <a:pt x="0" y="146"/>
                  </a:lnTo>
                  <a:lnTo>
                    <a:pt x="50" y="0"/>
                  </a:lnTo>
                  <a:close/>
                  <a:moveTo>
                    <a:pt x="64" y="26"/>
                  </a:moveTo>
                  <a:lnTo>
                    <a:pt x="64" y="26"/>
                  </a:lnTo>
                  <a:lnTo>
                    <a:pt x="45" y="93"/>
                  </a:lnTo>
                  <a:lnTo>
                    <a:pt x="85" y="93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3"/>
            <p:cNvSpPr>
              <a:spLocks/>
            </p:cNvSpPr>
            <p:nvPr/>
          </p:nvSpPr>
          <p:spPr bwMode="gray">
            <a:xfrm>
              <a:off x="7023101" y="3886200"/>
              <a:ext cx="171450" cy="231775"/>
            </a:xfrm>
            <a:custGeom>
              <a:avLst/>
              <a:gdLst>
                <a:gd name="T0" fmla="*/ 0 w 108"/>
                <a:gd name="T1" fmla="*/ 0 h 146"/>
                <a:gd name="T2" fmla="*/ 23 w 108"/>
                <a:gd name="T3" fmla="*/ 0 h 146"/>
                <a:gd name="T4" fmla="*/ 82 w 108"/>
                <a:gd name="T5" fmla="*/ 103 h 146"/>
                <a:gd name="T6" fmla="*/ 85 w 108"/>
                <a:gd name="T7" fmla="*/ 103 h 146"/>
                <a:gd name="T8" fmla="*/ 85 w 108"/>
                <a:gd name="T9" fmla="*/ 0 h 146"/>
                <a:gd name="T10" fmla="*/ 108 w 108"/>
                <a:gd name="T11" fmla="*/ 0 h 146"/>
                <a:gd name="T12" fmla="*/ 108 w 108"/>
                <a:gd name="T13" fmla="*/ 146 h 146"/>
                <a:gd name="T14" fmla="*/ 82 w 108"/>
                <a:gd name="T15" fmla="*/ 146 h 146"/>
                <a:gd name="T16" fmla="*/ 23 w 108"/>
                <a:gd name="T17" fmla="*/ 43 h 146"/>
                <a:gd name="T18" fmla="*/ 23 w 108"/>
                <a:gd name="T19" fmla="*/ 43 h 146"/>
                <a:gd name="T20" fmla="*/ 23 w 108"/>
                <a:gd name="T21" fmla="*/ 146 h 146"/>
                <a:gd name="T22" fmla="*/ 0 w 108"/>
                <a:gd name="T23" fmla="*/ 146 h 146"/>
                <a:gd name="T24" fmla="*/ 0 w 10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6">
                  <a:moveTo>
                    <a:pt x="0" y="0"/>
                  </a:moveTo>
                  <a:lnTo>
                    <a:pt x="23" y="0"/>
                  </a:lnTo>
                  <a:lnTo>
                    <a:pt x="82" y="103"/>
                  </a:lnTo>
                  <a:lnTo>
                    <a:pt x="85" y="103"/>
                  </a:lnTo>
                  <a:lnTo>
                    <a:pt x="85" y="0"/>
                  </a:lnTo>
                  <a:lnTo>
                    <a:pt x="108" y="0"/>
                  </a:lnTo>
                  <a:lnTo>
                    <a:pt x="108" y="146"/>
                  </a:lnTo>
                  <a:lnTo>
                    <a:pt x="82" y="146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3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4"/>
            <p:cNvSpPr>
              <a:spLocks/>
            </p:cNvSpPr>
            <p:nvPr/>
          </p:nvSpPr>
          <p:spPr bwMode="gray">
            <a:xfrm>
              <a:off x="7304088" y="3883025"/>
              <a:ext cx="203200" cy="238125"/>
            </a:xfrm>
            <a:custGeom>
              <a:avLst/>
              <a:gdLst>
                <a:gd name="T0" fmla="*/ 42 w 54"/>
                <a:gd name="T1" fmla="*/ 21 h 63"/>
                <a:gd name="T2" fmla="*/ 29 w 54"/>
                <a:gd name="T3" fmla="*/ 10 h 63"/>
                <a:gd name="T4" fmla="*/ 12 w 54"/>
                <a:gd name="T5" fmla="*/ 31 h 63"/>
                <a:gd name="T6" fmla="*/ 29 w 54"/>
                <a:gd name="T7" fmla="*/ 53 h 63"/>
                <a:gd name="T8" fmla="*/ 43 w 54"/>
                <a:gd name="T9" fmla="*/ 40 h 63"/>
                <a:gd name="T10" fmla="*/ 54 w 54"/>
                <a:gd name="T11" fmla="*/ 45 h 63"/>
                <a:gd name="T12" fmla="*/ 29 w 54"/>
                <a:gd name="T13" fmla="*/ 63 h 63"/>
                <a:gd name="T14" fmla="*/ 0 w 54"/>
                <a:gd name="T15" fmla="*/ 31 h 63"/>
                <a:gd name="T16" fmla="*/ 29 w 54"/>
                <a:gd name="T17" fmla="*/ 0 h 63"/>
                <a:gd name="T18" fmla="*/ 53 w 54"/>
                <a:gd name="T19" fmla="*/ 19 h 63"/>
                <a:gd name="T20" fmla="*/ 42 w 54"/>
                <a:gd name="T21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63">
                  <a:moveTo>
                    <a:pt x="42" y="21"/>
                  </a:moveTo>
                  <a:cubicBezTo>
                    <a:pt x="41" y="15"/>
                    <a:pt x="36" y="10"/>
                    <a:pt x="29" y="10"/>
                  </a:cubicBezTo>
                  <a:cubicBezTo>
                    <a:pt x="17" y="10"/>
                    <a:pt x="12" y="21"/>
                    <a:pt x="12" y="31"/>
                  </a:cubicBezTo>
                  <a:cubicBezTo>
                    <a:pt x="12" y="42"/>
                    <a:pt x="17" y="53"/>
                    <a:pt x="29" y="53"/>
                  </a:cubicBezTo>
                  <a:cubicBezTo>
                    <a:pt x="37" y="53"/>
                    <a:pt x="41" y="47"/>
                    <a:pt x="43" y="4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49" y="57"/>
                    <a:pt x="41" y="63"/>
                    <a:pt x="29" y="63"/>
                  </a:cubicBezTo>
                  <a:cubicBezTo>
                    <a:pt x="9" y="63"/>
                    <a:pt x="0" y="48"/>
                    <a:pt x="0" y="31"/>
                  </a:cubicBezTo>
                  <a:cubicBezTo>
                    <a:pt x="0" y="14"/>
                    <a:pt x="11" y="0"/>
                    <a:pt x="29" y="0"/>
                  </a:cubicBezTo>
                  <a:cubicBezTo>
                    <a:pt x="41" y="0"/>
                    <a:pt x="50" y="6"/>
                    <a:pt x="53" y="19"/>
                  </a:cubicBezTo>
                  <a:lnTo>
                    <a:pt x="42" y="21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5"/>
            <p:cNvSpPr>
              <a:spLocks/>
            </p:cNvSpPr>
            <p:nvPr/>
          </p:nvSpPr>
          <p:spPr bwMode="gray">
            <a:xfrm>
              <a:off x="7597776" y="3886200"/>
              <a:ext cx="168275" cy="231775"/>
            </a:xfrm>
            <a:custGeom>
              <a:avLst/>
              <a:gdLst>
                <a:gd name="T0" fmla="*/ 0 w 106"/>
                <a:gd name="T1" fmla="*/ 0 h 146"/>
                <a:gd name="T2" fmla="*/ 102 w 106"/>
                <a:gd name="T3" fmla="*/ 0 h 146"/>
                <a:gd name="T4" fmla="*/ 102 w 106"/>
                <a:gd name="T5" fmla="*/ 26 h 146"/>
                <a:gd name="T6" fmla="*/ 28 w 106"/>
                <a:gd name="T7" fmla="*/ 26 h 146"/>
                <a:gd name="T8" fmla="*/ 28 w 106"/>
                <a:gd name="T9" fmla="*/ 57 h 146"/>
                <a:gd name="T10" fmla="*/ 95 w 106"/>
                <a:gd name="T11" fmla="*/ 57 h 146"/>
                <a:gd name="T12" fmla="*/ 95 w 106"/>
                <a:gd name="T13" fmla="*/ 81 h 146"/>
                <a:gd name="T14" fmla="*/ 28 w 106"/>
                <a:gd name="T15" fmla="*/ 81 h 146"/>
                <a:gd name="T16" fmla="*/ 28 w 106"/>
                <a:gd name="T17" fmla="*/ 119 h 146"/>
                <a:gd name="T18" fmla="*/ 106 w 106"/>
                <a:gd name="T19" fmla="*/ 119 h 146"/>
                <a:gd name="T20" fmla="*/ 106 w 106"/>
                <a:gd name="T21" fmla="*/ 146 h 146"/>
                <a:gd name="T22" fmla="*/ 0 w 106"/>
                <a:gd name="T23" fmla="*/ 146 h 146"/>
                <a:gd name="T24" fmla="*/ 0 w 106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46">
                  <a:moveTo>
                    <a:pt x="0" y="0"/>
                  </a:moveTo>
                  <a:lnTo>
                    <a:pt x="102" y="0"/>
                  </a:lnTo>
                  <a:lnTo>
                    <a:pt x="102" y="26"/>
                  </a:lnTo>
                  <a:lnTo>
                    <a:pt x="28" y="26"/>
                  </a:lnTo>
                  <a:lnTo>
                    <a:pt x="28" y="57"/>
                  </a:lnTo>
                  <a:lnTo>
                    <a:pt x="95" y="57"/>
                  </a:lnTo>
                  <a:lnTo>
                    <a:pt x="95" y="81"/>
                  </a:lnTo>
                  <a:lnTo>
                    <a:pt x="28" y="81"/>
                  </a:lnTo>
                  <a:lnTo>
                    <a:pt x="28" y="119"/>
                  </a:lnTo>
                  <a:lnTo>
                    <a:pt x="106" y="119"/>
                  </a:lnTo>
                  <a:lnTo>
                    <a:pt x="106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840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9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F6FF059-4A5F-4F41-B392-5B96DB7A8C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567243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F6FF059-4A5F-4F41-B392-5B96DB7A8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3EC0F6CD-B68A-4B25-A96E-60C5E9421FBA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736DA99-4B25-47B5-BB1D-DF5F49F480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D7DAD4-4DD1-4954-AFF6-C923B2EE2EA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5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DB5BD-5652-4CE6-AF15-1F1D286F3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8682" y="6325035"/>
            <a:ext cx="5934636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en-US" sz="1400" dirty="0">
                <a:solidFill>
                  <a:schemeClr val="accent5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37E5C-E878-46AB-9E8B-4290B755A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8501" y="6370639"/>
            <a:ext cx="62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1200" smtClean="0">
                <a:solidFill>
                  <a:schemeClr val="accent5"/>
                </a:solidFill>
              </a:defRPr>
            </a:lvl1pPr>
          </a:lstStyle>
          <a:p>
            <a:fld id="{8FB4CE90-470A-43E3-A052-3E8AD880B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631" y="168443"/>
            <a:ext cx="11730789" cy="120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631" y="1446122"/>
            <a:ext cx="11730789" cy="472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9"/>
          <p:cNvSpPr txBox="1">
            <a:spLocks/>
          </p:cNvSpPr>
          <p:nvPr userDrawn="1"/>
        </p:nvSpPr>
        <p:spPr>
          <a:xfrm>
            <a:off x="180220" y="6314205"/>
            <a:ext cx="3995995" cy="3854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indent="-1920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8963" indent="-168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69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50913" indent="-157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>
                <a:solidFill>
                  <a:schemeClr val="tx2"/>
                </a:solidFill>
              </a:rPr>
              <a:t>Service &amp; Customer Interactions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32969" y="6223139"/>
            <a:ext cx="1192606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Font typeface="Wingdings 2" panose="05020102010507070707" pitchFamily="18" charset="2"/>
        <a:buChar char=""/>
        <a:tabLst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5334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−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647700" indent="-15240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819150" indent="-230188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950913" indent="-157163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7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992DBFB-7E5E-423A-8EEA-9324BF850E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9622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5" imgH="312" progId="TCLayout.ActiveDocument.1">
                  <p:embed/>
                </p:oleObj>
              </mc:Choice>
              <mc:Fallback>
                <p:oleObj name="think-cell Slide" r:id="rId3" imgW="305" imgH="312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992DBFB-7E5E-423A-8EEA-9324BF850E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9628E4F-F5B3-4481-B91E-19E60A2CC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Capstone III – Call Off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87032-D589-4945-934B-37A7D7FCC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Designed &amp; Developed by:</a:t>
            </a: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Stacy Allen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James Roache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Shannon </a:t>
            </a:r>
            <a:r>
              <a:rPr lang="en-US" dirty="0" err="1">
                <a:cs typeface="Arial"/>
              </a:rPr>
              <a:t>Thouvenin</a:t>
            </a:r>
            <a:endParaRPr lang="en-US" dirty="0">
              <a:cs typeface="Arial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4DA2C2E-C7B9-DAB0-D42F-33497211575C}"/>
              </a:ext>
            </a:extLst>
          </p:cNvPr>
          <p:cNvSpPr/>
          <p:nvPr/>
        </p:nvSpPr>
        <p:spPr>
          <a:xfrm>
            <a:off x="6114473" y="3297382"/>
            <a:ext cx="1958109" cy="397661"/>
          </a:xfrm>
          <a:custGeom>
            <a:avLst/>
            <a:gdLst>
              <a:gd name="connsiteX0" fmla="*/ 36945 w 36945"/>
              <a:gd name="connsiteY0" fmla="*/ 240145 h 240145"/>
              <a:gd name="connsiteX1" fmla="*/ 0 w 36945"/>
              <a:gd name="connsiteY1" fmla="*/ 0 h 24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45" h="240145">
                <a:moveTo>
                  <a:pt x="36945" y="240145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8CEAD-A78F-8D20-7F67-E421E89E9F79}"/>
              </a:ext>
            </a:extLst>
          </p:cNvPr>
          <p:cNvSpPr/>
          <p:nvPr/>
        </p:nvSpPr>
        <p:spPr>
          <a:xfrm>
            <a:off x="175491" y="6280725"/>
            <a:ext cx="3112654" cy="397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2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0162-7325-4F37-8B63-182B2A77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Off Procedure –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DAAB0-88D7-458F-8FCC-BFCDD3EF0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EAA2E-96EE-4EDF-B88C-D641AC8F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BCC716-6CE7-4D10-B079-D94F225BAC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Manual telephony call off intake process</a:t>
            </a:r>
          </a:p>
          <a:p>
            <a:pPr lvl="1"/>
            <a:r>
              <a:rPr lang="en-US" sz="1600" dirty="0"/>
              <a:t>Service Rep. calls a hotline to leave the following information</a:t>
            </a:r>
          </a:p>
          <a:p>
            <a:pPr lvl="2"/>
            <a:r>
              <a:rPr lang="en-US" sz="1600" dirty="0"/>
              <a:t>Employee ID</a:t>
            </a:r>
          </a:p>
          <a:p>
            <a:pPr lvl="2"/>
            <a:r>
              <a:rPr lang="en-US" sz="1600" dirty="0"/>
              <a:t>Employee Name</a:t>
            </a:r>
          </a:p>
          <a:p>
            <a:pPr lvl="2"/>
            <a:r>
              <a:rPr lang="en-US" sz="1600" dirty="0"/>
              <a:t>Office</a:t>
            </a:r>
          </a:p>
          <a:p>
            <a:pPr lvl="2"/>
            <a:r>
              <a:rPr lang="en-US" sz="1600" dirty="0"/>
              <a:t>Call Off Reason</a:t>
            </a:r>
          </a:p>
          <a:p>
            <a:pPr lvl="2"/>
            <a:r>
              <a:rPr lang="en-US" sz="1600" dirty="0"/>
              <a:t>Call Off Date</a:t>
            </a:r>
          </a:p>
          <a:p>
            <a:pPr lvl="1"/>
            <a:r>
              <a:rPr lang="en-US" sz="1800" dirty="0"/>
              <a:t>Workforce Management then retrieves the voicemail message and manually creates the record via an existing internal web form</a:t>
            </a:r>
          </a:p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4E8B8-7B9A-982C-609B-90233716AD18}"/>
              </a:ext>
            </a:extLst>
          </p:cNvPr>
          <p:cNvSpPr/>
          <p:nvPr/>
        </p:nvSpPr>
        <p:spPr>
          <a:xfrm>
            <a:off x="240631" y="6325035"/>
            <a:ext cx="8552387" cy="445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0162-7325-4F37-8B63-182B2A77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Off App – Process Improvement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DAAB0-88D7-458F-8FCC-BFCDD3EF0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EAA2E-96EE-4EDF-B88C-D641AC8F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BCC716-6CE7-4D10-B079-D94F225BAC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Eliminate the manual telephony process</a:t>
            </a:r>
          </a:p>
          <a:p>
            <a:pPr lvl="1"/>
            <a:r>
              <a:rPr lang="en-US" sz="1600" dirty="0"/>
              <a:t>YTD 2023 Call Offs – 17,548</a:t>
            </a:r>
          </a:p>
          <a:p>
            <a:pPr lvl="1"/>
            <a:r>
              <a:rPr lang="en-US" sz="1600" dirty="0"/>
              <a:t>YTD 2022 Call Offs – 35,448</a:t>
            </a:r>
          </a:p>
          <a:p>
            <a:r>
              <a:rPr lang="en-US" sz="2000" dirty="0"/>
              <a:t>Service Rep. initiates call off record via Call Off Application</a:t>
            </a:r>
          </a:p>
          <a:p>
            <a:pPr lvl="1"/>
            <a:r>
              <a:rPr lang="en-US" sz="1600" dirty="0"/>
              <a:t>Data consistency</a:t>
            </a:r>
          </a:p>
          <a:p>
            <a:pPr lvl="1"/>
            <a:r>
              <a:rPr lang="en-US" sz="1600" dirty="0"/>
              <a:t>Ensures data integrity </a:t>
            </a:r>
          </a:p>
          <a:p>
            <a:pPr lvl="1"/>
            <a:r>
              <a:rPr lang="en-US" sz="1600" dirty="0"/>
              <a:t>Expedites intake process</a:t>
            </a:r>
          </a:p>
          <a:p>
            <a:pPr lvl="1"/>
            <a:r>
              <a:rPr lang="en-US" sz="1600" dirty="0"/>
              <a:t>Receives confirmation call off has been submitted</a:t>
            </a:r>
          </a:p>
          <a:p>
            <a:r>
              <a:rPr lang="en-US" sz="2000" dirty="0"/>
              <a:t>Workforce Management impacts</a:t>
            </a:r>
          </a:p>
          <a:p>
            <a:pPr lvl="1"/>
            <a:r>
              <a:rPr lang="en-US" sz="1600" dirty="0"/>
              <a:t>No longer monitors the voicemailbox on an hourly basis</a:t>
            </a:r>
          </a:p>
          <a:p>
            <a:pPr lvl="1"/>
            <a:r>
              <a:rPr lang="en-US" sz="1600" dirty="0"/>
              <a:t>Ensures data integrity </a:t>
            </a:r>
          </a:p>
          <a:p>
            <a:pPr lvl="1"/>
            <a:r>
              <a:rPr lang="en-US" sz="1600" dirty="0"/>
              <a:t>Expedites intake process</a:t>
            </a:r>
          </a:p>
          <a:p>
            <a:pPr lvl="1"/>
            <a:r>
              <a:rPr lang="en-US" sz="1600" dirty="0"/>
              <a:t>Automates repetitive tasks</a:t>
            </a:r>
          </a:p>
          <a:p>
            <a:pPr lvl="1"/>
            <a:r>
              <a:rPr lang="en-US" sz="1600" dirty="0"/>
              <a:t>Improves accuracy, reliability, and productivity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4E8B8-7B9A-982C-609B-90233716AD18}"/>
              </a:ext>
            </a:extLst>
          </p:cNvPr>
          <p:cNvSpPr/>
          <p:nvPr/>
        </p:nvSpPr>
        <p:spPr>
          <a:xfrm>
            <a:off x="240631" y="6325035"/>
            <a:ext cx="8552387" cy="445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07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M Brand Template 2018 Print">
  <a:themeElements>
    <a:clrScheme name="LM PRINT COLORS 2018">
      <a:dk1>
        <a:srgbClr val="343741"/>
      </a:dk1>
      <a:lt1>
        <a:srgbClr val="F5F5F5"/>
      </a:lt1>
      <a:dk2>
        <a:srgbClr val="1A1446"/>
      </a:dk2>
      <a:lt2>
        <a:srgbClr val="FFFFFF"/>
      </a:lt2>
      <a:accent1>
        <a:srgbClr val="FFD000"/>
      </a:accent1>
      <a:accent2>
        <a:srgbClr val="1A1446"/>
      </a:accent2>
      <a:accent3>
        <a:srgbClr val="78E1E1"/>
      </a:accent3>
      <a:accent4>
        <a:srgbClr val="06748C"/>
      </a:accent4>
      <a:accent5>
        <a:srgbClr val="B0B0B0"/>
      </a:accent5>
      <a:accent6>
        <a:srgbClr val="343741"/>
      </a:accent6>
      <a:hlink>
        <a:srgbClr val="06748C"/>
      </a:hlink>
      <a:folHlink>
        <a:srgbClr val="000000"/>
      </a:folHlink>
    </a:clrScheme>
    <a:fontScheme name="LM 2018 corpor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2BFC066F-1E97-4D79-AD23-C5654AA1C12D}" vid="{EAA1360F-7DC2-49BE-8173-92E9F14D13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081558-d4f2-49a2-8660-670566ff9dcd">
      <Terms xmlns="http://schemas.microsoft.com/office/infopath/2007/PartnerControls"/>
    </lcf76f155ced4ddcb4097134ff3c332f>
    <TaxCatchAll xmlns="ff6d2716-a4b8-41bd-bd91-358e1e2583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FB659E0D17D47A0169DD019A25BA3" ma:contentTypeVersion="12" ma:contentTypeDescription="Create a new document." ma:contentTypeScope="" ma:versionID="aac614e02fe34aabddf2c7cdba9d1a4f">
  <xsd:schema xmlns:xsd="http://www.w3.org/2001/XMLSchema" xmlns:xs="http://www.w3.org/2001/XMLSchema" xmlns:p="http://schemas.microsoft.com/office/2006/metadata/properties" xmlns:ns2="b8081558-d4f2-49a2-8660-670566ff9dcd" xmlns:ns3="ff6d2716-a4b8-41bd-bd91-358e1e25838b" targetNamespace="http://schemas.microsoft.com/office/2006/metadata/properties" ma:root="true" ma:fieldsID="65f8e32f56758693b8a7639f1263de44" ns2:_="" ns3:_="">
    <xsd:import namespace="b8081558-d4f2-49a2-8660-670566ff9dcd"/>
    <xsd:import namespace="ff6d2716-a4b8-41bd-bd91-358e1e2583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81558-d4f2-49a2-8660-670566ff9d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6cf8b40-fefe-440b-ac44-e6cd5119d64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d2716-a4b8-41bd-bd91-358e1e2583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d6c628c-95eb-4c07-bc89-7ade6154e5c0}" ma:internalName="TaxCatchAll" ma:showField="CatchAllData" ma:web="ff6d2716-a4b8-41bd-bd91-358e1e2583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CAEC13-DBB9-4D42-B8BB-F092369D8347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b8081558-d4f2-49a2-8660-670566ff9dcd"/>
    <ds:schemaRef ds:uri="ff6d2716-a4b8-41bd-bd91-358e1e25838b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9043E8D-948F-479B-B9B8-961E891210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D4657B-411B-4D4E-B336-8CB05D696F03}">
  <ds:schemaRefs>
    <ds:schemaRef ds:uri="b8081558-d4f2-49a2-8660-670566ff9dcd"/>
    <ds:schemaRef ds:uri="ff6d2716-a4b8-41bd-bd91-358e1e2583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Wingdings 2</vt:lpstr>
      <vt:lpstr>LM Brand Template 2018 Print</vt:lpstr>
      <vt:lpstr>think-cell Slide</vt:lpstr>
      <vt:lpstr>Capstone III – Call Off App</vt:lpstr>
      <vt:lpstr>Call Off Procedure – Problem</vt:lpstr>
      <vt:lpstr>Call Off App – Process Improvement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Interaction Sharing</dc:title>
  <dc:creator>Allen, Ben</dc:creator>
  <cp:lastModifiedBy>Allen, Stacy</cp:lastModifiedBy>
  <cp:revision>63</cp:revision>
  <dcterms:created xsi:type="dcterms:W3CDTF">2023-01-09T15:20:56Z</dcterms:created>
  <dcterms:modified xsi:type="dcterms:W3CDTF">2023-08-22T17:51:01Z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0x010100918FB659E0D17D47A0169DD019A25BA3</vt:lpwstr>
  </property>
  <property fmtid="{D5CDD505-2E9C-101B-9397-08002B2CF9AE}" pid="3" name="MediaServiceImageTags">
    <vt:lpwstr/>
  </property>
</Properties>
</file>