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825"/>
            <a:ext cx="9144000" cy="41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0"/>
            <a:ext cx="91440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 u="sng">
                <a:solidFill>
                  <a:srgbClr val="6AA84F"/>
                </a:solidFill>
              </a:rPr>
              <a:t>Weather Prediction Using ARIMA And SARIMA Models</a:t>
            </a:r>
            <a:endParaRPr b="1" sz="1900" u="sng"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accent4"/>
                </a:solidFill>
              </a:rPr>
              <a:t>- </a:t>
            </a:r>
            <a:r>
              <a:rPr b="1" i="1" lang="en-GB" sz="1600">
                <a:solidFill>
                  <a:schemeClr val="accent4"/>
                </a:solidFill>
              </a:rPr>
              <a:t>Sumit Dangi(19312), Data Science and Engineering</a:t>
            </a:r>
            <a:endParaRPr b="1" i="1" sz="16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9825"/>
            <a:ext cx="3477794" cy="193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800" y="969825"/>
            <a:ext cx="5666200" cy="1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901925"/>
            <a:ext cx="3477800" cy="22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