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3"/>
  </p:notesMasterIdLst>
  <p:sldIdLst>
    <p:sldId id="256" r:id="rId5"/>
    <p:sldId id="257" r:id="rId6"/>
    <p:sldId id="260" r:id="rId7"/>
    <p:sldId id="262" r:id="rId8"/>
    <p:sldId id="261" r:id="rId9"/>
    <p:sldId id="258" r:id="rId10"/>
    <p:sldId id="263" r:id="rId11"/>
    <p:sldId id="259" r:id="rId12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1464725-0FF9-4E44-98AA-C41350A422A9}" v="55" dt="2021-01-11T15:57:17.40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91" autoAdjust="0"/>
    <p:restoredTop sz="80846" autoAdjust="0"/>
  </p:normalViewPr>
  <p:slideViewPr>
    <p:cSldViewPr snapToGrid="0">
      <p:cViewPr varScale="1">
        <p:scale>
          <a:sx n="110" d="100"/>
          <a:sy n="110" d="100"/>
        </p:scale>
        <p:origin x="68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7FF4FC-4606-461F-A00C-8DF7122BDCB3}" type="datetimeFigureOut">
              <a:rPr lang="nl-BE" smtClean="0"/>
              <a:t>11/01/2021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2DD7F9-DB83-4170-959D-08DB185552BE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968514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I </a:t>
            </a:r>
            <a:r>
              <a:rPr lang="nl-BE" dirty="0" err="1"/>
              <a:t>called</a:t>
            </a:r>
            <a:r>
              <a:rPr lang="nl-BE" dirty="0"/>
              <a:t> </a:t>
            </a:r>
            <a:r>
              <a:rPr lang="nl-BE" dirty="0" err="1"/>
              <a:t>my</a:t>
            </a:r>
            <a:r>
              <a:rPr lang="nl-BE" dirty="0"/>
              <a:t> program splitshit, </a:t>
            </a:r>
            <a:r>
              <a:rPr lang="nl-BE" dirty="0" err="1"/>
              <a:t>because</a:t>
            </a:r>
            <a:r>
              <a:rPr lang="nl-BE" dirty="0"/>
              <a:t> </a:t>
            </a:r>
            <a:r>
              <a:rPr lang="nl-BE" dirty="0" err="1"/>
              <a:t>it</a:t>
            </a:r>
            <a:r>
              <a:rPr lang="nl-BE" dirty="0"/>
              <a:t> splits shit. </a:t>
            </a:r>
            <a:r>
              <a:rPr lang="nl-BE" dirty="0" err="1"/>
              <a:t>With</a:t>
            </a:r>
            <a:r>
              <a:rPr lang="nl-BE" dirty="0"/>
              <a:t> shit </a:t>
            </a:r>
            <a:r>
              <a:rPr lang="nl-BE" dirty="0" err="1"/>
              <a:t>being</a:t>
            </a:r>
            <a:r>
              <a:rPr lang="nl-BE" dirty="0"/>
              <a:t> money. </a:t>
            </a:r>
          </a:p>
          <a:p>
            <a:r>
              <a:rPr lang="nl-BE" dirty="0" err="1"/>
              <a:t>Also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only</a:t>
            </a:r>
            <a:r>
              <a:rPr lang="nl-BE" dirty="0"/>
              <a:t> </a:t>
            </a:r>
            <a:r>
              <a:rPr lang="nl-BE" dirty="0" err="1"/>
              <a:t>reason</a:t>
            </a:r>
            <a:r>
              <a:rPr lang="nl-BE" dirty="0"/>
              <a:t> </a:t>
            </a:r>
            <a:r>
              <a:rPr lang="nl-BE" dirty="0" err="1"/>
              <a:t>you</a:t>
            </a:r>
            <a:r>
              <a:rPr lang="nl-BE" dirty="0"/>
              <a:t> </a:t>
            </a:r>
            <a:r>
              <a:rPr lang="nl-BE" dirty="0" err="1"/>
              <a:t>would</a:t>
            </a:r>
            <a:r>
              <a:rPr lang="nl-BE" dirty="0"/>
              <a:t> </a:t>
            </a:r>
            <a:r>
              <a:rPr lang="nl-BE" dirty="0" err="1"/>
              <a:t>use</a:t>
            </a:r>
            <a:r>
              <a:rPr lang="nl-BE" dirty="0"/>
              <a:t> </a:t>
            </a:r>
            <a:r>
              <a:rPr lang="nl-BE" dirty="0" err="1"/>
              <a:t>this</a:t>
            </a:r>
            <a:r>
              <a:rPr lang="nl-BE" dirty="0"/>
              <a:t> program is as a joke </a:t>
            </a:r>
            <a:r>
              <a:rPr lang="nl-BE" dirty="0" err="1"/>
              <a:t>because</a:t>
            </a:r>
            <a:r>
              <a:rPr lang="nl-BE" dirty="0"/>
              <a:t> </a:t>
            </a:r>
            <a:r>
              <a:rPr lang="nl-BE" dirty="0" err="1"/>
              <a:t>it</a:t>
            </a:r>
            <a:r>
              <a:rPr lang="nl-BE" dirty="0"/>
              <a:t> is </a:t>
            </a:r>
            <a:r>
              <a:rPr lang="nl-BE" dirty="0" err="1"/>
              <a:t>so</a:t>
            </a:r>
            <a:r>
              <a:rPr lang="nl-BE" dirty="0"/>
              <a:t> shit. 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2DD7F9-DB83-4170-959D-08DB185552BE}" type="slidenum">
              <a:rPr lang="nl-BE" smtClean="0"/>
              <a:t>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355827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err="1"/>
              <a:t>Let’s</a:t>
            </a:r>
            <a:r>
              <a:rPr lang="nl-BE" dirty="0"/>
              <a:t> first have a look at </a:t>
            </a:r>
            <a:r>
              <a:rPr lang="nl-BE" dirty="0" err="1"/>
              <a:t>the</a:t>
            </a:r>
            <a:r>
              <a:rPr lang="nl-BE" dirty="0"/>
              <a:t> UI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2DD7F9-DB83-4170-959D-08DB185552BE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343760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We </a:t>
            </a:r>
            <a:r>
              <a:rPr lang="nl-BE" dirty="0" err="1"/>
              <a:t>can</a:t>
            </a:r>
            <a:r>
              <a:rPr lang="nl-BE" dirty="0"/>
              <a:t> </a:t>
            </a:r>
            <a:r>
              <a:rPr lang="nl-BE" dirty="0" err="1"/>
              <a:t>see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database here </a:t>
            </a:r>
            <a:r>
              <a:rPr lang="nl-BE" dirty="0" err="1"/>
              <a:t>with</a:t>
            </a:r>
            <a:r>
              <a:rPr lang="nl-BE" dirty="0"/>
              <a:t> 2 singletons </a:t>
            </a:r>
            <a:r>
              <a:rPr lang="nl-BE" dirty="0" err="1"/>
              <a:t>that</a:t>
            </a:r>
            <a:r>
              <a:rPr lang="nl-BE" dirty="0"/>
              <a:t> </a:t>
            </a:r>
            <a:r>
              <a:rPr lang="nl-BE" dirty="0" err="1"/>
              <a:t>contain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tickets </a:t>
            </a:r>
            <a:r>
              <a:rPr lang="nl-BE" dirty="0" err="1"/>
              <a:t>and</a:t>
            </a:r>
            <a:r>
              <a:rPr lang="nl-BE" dirty="0"/>
              <a:t> persons. The </a:t>
            </a:r>
            <a:r>
              <a:rPr lang="nl-BE" dirty="0" err="1"/>
              <a:t>propertyChangeListener</a:t>
            </a:r>
            <a:r>
              <a:rPr lang="nl-BE" dirty="0"/>
              <a:t>/Support is </a:t>
            </a:r>
            <a:r>
              <a:rPr lang="nl-BE" dirty="0" err="1"/>
              <a:t>my</a:t>
            </a:r>
            <a:r>
              <a:rPr lang="nl-BE" dirty="0"/>
              <a:t> </a:t>
            </a:r>
            <a:r>
              <a:rPr lang="nl-BE" dirty="0" err="1"/>
              <a:t>alternative</a:t>
            </a:r>
            <a:r>
              <a:rPr lang="nl-BE" dirty="0"/>
              <a:t> </a:t>
            </a:r>
            <a:r>
              <a:rPr lang="nl-BE" dirty="0" err="1"/>
              <a:t>for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Observer</a:t>
            </a:r>
            <a:r>
              <a:rPr lang="nl-BE" dirty="0"/>
              <a:t> </a:t>
            </a:r>
            <a:r>
              <a:rPr lang="nl-BE" dirty="0" err="1"/>
              <a:t>Pattern</a:t>
            </a:r>
            <a:r>
              <a:rPr lang="nl-BE" dirty="0"/>
              <a:t> </a:t>
            </a:r>
            <a:r>
              <a:rPr lang="nl-BE" dirty="0" err="1"/>
              <a:t>because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normal</a:t>
            </a:r>
            <a:r>
              <a:rPr lang="nl-BE" dirty="0"/>
              <a:t> </a:t>
            </a:r>
            <a:r>
              <a:rPr lang="nl-BE" dirty="0" err="1"/>
              <a:t>observer</a:t>
            </a:r>
            <a:r>
              <a:rPr lang="nl-BE" dirty="0"/>
              <a:t> </a:t>
            </a:r>
            <a:r>
              <a:rPr lang="nl-BE" dirty="0" err="1"/>
              <a:t>patern</a:t>
            </a:r>
            <a:r>
              <a:rPr lang="nl-BE" dirty="0"/>
              <a:t> is </a:t>
            </a:r>
            <a:r>
              <a:rPr lang="nl-BE" dirty="0" err="1"/>
              <a:t>deprecated</a:t>
            </a:r>
            <a:r>
              <a:rPr lang="nl-BE" dirty="0"/>
              <a:t>. </a:t>
            </a:r>
          </a:p>
          <a:p>
            <a:r>
              <a:rPr lang="nl-BE" dirty="0"/>
              <a:t>The </a:t>
            </a:r>
            <a:r>
              <a:rPr lang="nl-BE" dirty="0" err="1"/>
              <a:t>factoryProducer</a:t>
            </a:r>
            <a:r>
              <a:rPr lang="nl-BE" dirty="0"/>
              <a:t> </a:t>
            </a:r>
            <a:r>
              <a:rPr lang="nl-BE" dirty="0" err="1"/>
              <a:t>creates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correct </a:t>
            </a:r>
            <a:r>
              <a:rPr lang="nl-BE" dirty="0" err="1"/>
              <a:t>factory</a:t>
            </a:r>
            <a:r>
              <a:rPr lang="nl-BE" dirty="0"/>
              <a:t> </a:t>
            </a:r>
            <a:r>
              <a:rPr lang="nl-BE" dirty="0" err="1"/>
              <a:t>for</a:t>
            </a:r>
            <a:r>
              <a:rPr lang="nl-BE" dirty="0"/>
              <a:t> </a:t>
            </a:r>
            <a:r>
              <a:rPr lang="nl-BE" dirty="0" err="1"/>
              <a:t>equallySplit</a:t>
            </a:r>
            <a:r>
              <a:rPr lang="nl-BE" dirty="0"/>
              <a:t> </a:t>
            </a:r>
            <a:r>
              <a:rPr lang="nl-BE" dirty="0" err="1"/>
              <a:t>and</a:t>
            </a:r>
            <a:r>
              <a:rPr lang="nl-BE" dirty="0"/>
              <a:t> </a:t>
            </a:r>
            <a:r>
              <a:rPr lang="nl-BE" dirty="0" err="1"/>
              <a:t>unequallysplit</a:t>
            </a:r>
            <a:r>
              <a:rPr lang="nl-BE" dirty="0"/>
              <a:t> </a:t>
            </a:r>
            <a:r>
              <a:rPr lang="nl-BE" dirty="0" err="1"/>
              <a:t>factories</a:t>
            </a:r>
            <a:r>
              <a:rPr lang="nl-BE" dirty="0"/>
              <a:t>. These </a:t>
            </a:r>
            <a:r>
              <a:rPr lang="nl-BE" dirty="0" err="1"/>
              <a:t>bottom</a:t>
            </a:r>
            <a:r>
              <a:rPr lang="nl-BE" dirty="0"/>
              <a:t> </a:t>
            </a:r>
            <a:r>
              <a:rPr lang="nl-BE" dirty="0" err="1"/>
              <a:t>factories</a:t>
            </a:r>
            <a:r>
              <a:rPr lang="nl-BE" dirty="0"/>
              <a:t> are </a:t>
            </a:r>
            <a:r>
              <a:rPr lang="nl-BE" dirty="0" err="1"/>
              <a:t>inherit</a:t>
            </a:r>
            <a:r>
              <a:rPr lang="nl-BE" dirty="0"/>
              <a:t> </a:t>
            </a:r>
            <a:r>
              <a:rPr lang="nl-BE" dirty="0" err="1"/>
              <a:t>from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abstract </a:t>
            </a:r>
            <a:r>
              <a:rPr lang="nl-BE" dirty="0" err="1"/>
              <a:t>factory</a:t>
            </a:r>
            <a:r>
              <a:rPr lang="nl-BE" dirty="0"/>
              <a:t> ‘</a:t>
            </a:r>
            <a:r>
              <a:rPr lang="nl-BE" dirty="0" err="1"/>
              <a:t>TicketFactory</a:t>
            </a:r>
            <a:r>
              <a:rPr lang="nl-BE" dirty="0"/>
              <a:t>’. 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2DD7F9-DB83-4170-959D-08DB185552BE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957500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err="1"/>
              <a:t>All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different types of tickets are </a:t>
            </a:r>
            <a:r>
              <a:rPr lang="nl-BE" dirty="0" err="1"/>
              <a:t>designed</a:t>
            </a:r>
            <a:r>
              <a:rPr lang="nl-BE" dirty="0"/>
              <a:t> </a:t>
            </a:r>
            <a:r>
              <a:rPr lang="nl-BE" dirty="0" err="1"/>
              <a:t>with</a:t>
            </a:r>
            <a:r>
              <a:rPr lang="nl-BE" dirty="0"/>
              <a:t> </a:t>
            </a:r>
            <a:r>
              <a:rPr lang="nl-BE" dirty="0" err="1"/>
              <a:t>inheritance</a:t>
            </a:r>
            <a:r>
              <a:rPr lang="nl-BE" dirty="0"/>
              <a:t>. The top 8 </a:t>
            </a:r>
            <a:r>
              <a:rPr lang="nl-BE" dirty="0" err="1"/>
              <a:t>just</a:t>
            </a:r>
            <a:r>
              <a:rPr lang="nl-BE" dirty="0"/>
              <a:t> have a different name, but </a:t>
            </a:r>
            <a:r>
              <a:rPr lang="nl-BE" dirty="0" err="1"/>
              <a:t>could</a:t>
            </a:r>
            <a:r>
              <a:rPr lang="nl-BE" dirty="0"/>
              <a:t> </a:t>
            </a:r>
            <a:r>
              <a:rPr lang="nl-BE" dirty="0" err="1"/>
              <a:t>easily</a:t>
            </a:r>
            <a:r>
              <a:rPr lang="nl-BE" dirty="0"/>
              <a:t> get </a:t>
            </a:r>
            <a:r>
              <a:rPr lang="nl-BE" dirty="0" err="1"/>
              <a:t>other</a:t>
            </a:r>
            <a:r>
              <a:rPr lang="nl-BE" dirty="0"/>
              <a:t> </a:t>
            </a:r>
            <a:r>
              <a:rPr lang="nl-BE" dirty="0" err="1"/>
              <a:t>functionality</a:t>
            </a:r>
            <a:r>
              <a:rPr lang="nl-BE" dirty="0"/>
              <a:t> </a:t>
            </a:r>
            <a:r>
              <a:rPr lang="nl-BE" dirty="0" err="1"/>
              <a:t>depending</a:t>
            </a:r>
            <a:r>
              <a:rPr lang="nl-BE" dirty="0"/>
              <a:t> on </a:t>
            </a:r>
            <a:r>
              <a:rPr lang="nl-BE" dirty="0" err="1"/>
              <a:t>their</a:t>
            </a:r>
            <a:r>
              <a:rPr lang="nl-BE" dirty="0"/>
              <a:t> type. 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2DD7F9-DB83-4170-959D-08DB185552BE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359723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err="1"/>
              <a:t>Iterator</a:t>
            </a:r>
            <a:r>
              <a:rPr lang="nl-BE" dirty="0"/>
              <a:t> in database. I </a:t>
            </a:r>
            <a:r>
              <a:rPr lang="nl-BE" dirty="0" err="1"/>
              <a:t>just</a:t>
            </a:r>
            <a:r>
              <a:rPr lang="nl-BE" dirty="0"/>
              <a:t> </a:t>
            </a:r>
            <a:r>
              <a:rPr lang="nl-BE" dirty="0" err="1"/>
              <a:t>steal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already</a:t>
            </a:r>
            <a:r>
              <a:rPr lang="nl-BE" dirty="0"/>
              <a:t> </a:t>
            </a:r>
            <a:r>
              <a:rPr lang="nl-BE" dirty="0" err="1"/>
              <a:t>existing</a:t>
            </a:r>
            <a:r>
              <a:rPr lang="nl-BE" dirty="0"/>
              <a:t> </a:t>
            </a:r>
            <a:r>
              <a:rPr lang="nl-BE" dirty="0" err="1"/>
              <a:t>one</a:t>
            </a:r>
            <a:r>
              <a:rPr lang="nl-BE" dirty="0"/>
              <a:t> </a:t>
            </a:r>
            <a:r>
              <a:rPr lang="nl-BE" dirty="0" err="1"/>
              <a:t>for</a:t>
            </a:r>
            <a:r>
              <a:rPr lang="nl-BE" dirty="0"/>
              <a:t> a </a:t>
            </a:r>
            <a:r>
              <a:rPr lang="nl-BE" dirty="0" err="1"/>
              <a:t>HashMap</a:t>
            </a:r>
            <a:endParaRPr lang="nl-BE" dirty="0"/>
          </a:p>
          <a:p>
            <a:r>
              <a:rPr lang="nl-BE" dirty="0"/>
              <a:t>I </a:t>
            </a:r>
            <a:r>
              <a:rPr lang="nl-BE" dirty="0" err="1"/>
              <a:t>need</a:t>
            </a:r>
            <a:r>
              <a:rPr lang="nl-BE" dirty="0"/>
              <a:t> </a:t>
            </a:r>
            <a:r>
              <a:rPr lang="nl-BE" dirty="0" err="1"/>
              <a:t>it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iterate</a:t>
            </a:r>
            <a:r>
              <a:rPr lang="nl-BE" dirty="0"/>
              <a:t> over </a:t>
            </a:r>
            <a:r>
              <a:rPr lang="nl-BE" dirty="0" err="1"/>
              <a:t>all</a:t>
            </a:r>
            <a:r>
              <a:rPr lang="nl-BE" dirty="0"/>
              <a:t> tickets </a:t>
            </a:r>
            <a:r>
              <a:rPr lang="nl-BE" dirty="0" err="1"/>
              <a:t>and</a:t>
            </a:r>
            <a:r>
              <a:rPr lang="nl-BE" dirty="0"/>
              <a:t> persons </a:t>
            </a:r>
            <a:r>
              <a:rPr lang="nl-BE" dirty="0" err="1"/>
              <a:t>when</a:t>
            </a:r>
            <a:r>
              <a:rPr lang="nl-BE" dirty="0"/>
              <a:t> </a:t>
            </a:r>
            <a:r>
              <a:rPr lang="nl-BE" dirty="0" err="1"/>
              <a:t>calculating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bill</a:t>
            </a:r>
            <a:r>
              <a:rPr lang="nl-BE" dirty="0"/>
              <a:t> in </a:t>
            </a:r>
            <a:r>
              <a:rPr lang="nl-BE" dirty="0" err="1"/>
              <a:t>the</a:t>
            </a:r>
            <a:r>
              <a:rPr lang="nl-BE" dirty="0"/>
              <a:t> class: Calculator</a:t>
            </a:r>
          </a:p>
          <a:p>
            <a:endParaRPr lang="nl-BE" dirty="0"/>
          </a:p>
          <a:p>
            <a:r>
              <a:rPr lang="nl-BE" dirty="0"/>
              <a:t>The controller </a:t>
            </a:r>
            <a:r>
              <a:rPr lang="nl-BE" dirty="0" err="1"/>
              <a:t>kinda</a:t>
            </a:r>
            <a:r>
              <a:rPr lang="nl-BE" dirty="0"/>
              <a:t> </a:t>
            </a:r>
            <a:r>
              <a:rPr lang="nl-BE" dirty="0" err="1"/>
              <a:t>acted</a:t>
            </a:r>
            <a:r>
              <a:rPr lang="nl-BE" dirty="0"/>
              <a:t> as a façade. 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2DD7F9-DB83-4170-959D-08DB185552BE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962855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err="1"/>
              <a:t>Iterator</a:t>
            </a:r>
            <a:r>
              <a:rPr lang="nl-BE" dirty="0"/>
              <a:t> in database. I </a:t>
            </a:r>
            <a:r>
              <a:rPr lang="nl-BE" dirty="0" err="1"/>
              <a:t>just</a:t>
            </a:r>
            <a:r>
              <a:rPr lang="nl-BE" dirty="0"/>
              <a:t> </a:t>
            </a:r>
            <a:r>
              <a:rPr lang="nl-BE" dirty="0" err="1"/>
              <a:t>steal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already</a:t>
            </a:r>
            <a:r>
              <a:rPr lang="nl-BE" dirty="0"/>
              <a:t> </a:t>
            </a:r>
            <a:r>
              <a:rPr lang="nl-BE" dirty="0" err="1"/>
              <a:t>existing</a:t>
            </a:r>
            <a:r>
              <a:rPr lang="nl-BE" dirty="0"/>
              <a:t> </a:t>
            </a:r>
            <a:r>
              <a:rPr lang="nl-BE" dirty="0" err="1"/>
              <a:t>one</a:t>
            </a:r>
            <a:r>
              <a:rPr lang="nl-BE" dirty="0"/>
              <a:t> </a:t>
            </a:r>
            <a:r>
              <a:rPr lang="nl-BE" dirty="0" err="1"/>
              <a:t>for</a:t>
            </a:r>
            <a:r>
              <a:rPr lang="nl-BE" dirty="0"/>
              <a:t> a </a:t>
            </a:r>
            <a:r>
              <a:rPr lang="nl-BE" dirty="0" err="1"/>
              <a:t>HashMap</a:t>
            </a:r>
            <a:endParaRPr lang="nl-BE" dirty="0"/>
          </a:p>
          <a:p>
            <a:r>
              <a:rPr lang="nl-BE" dirty="0"/>
              <a:t>I </a:t>
            </a:r>
            <a:r>
              <a:rPr lang="nl-BE" dirty="0" err="1"/>
              <a:t>need</a:t>
            </a:r>
            <a:r>
              <a:rPr lang="nl-BE" dirty="0"/>
              <a:t> </a:t>
            </a:r>
            <a:r>
              <a:rPr lang="nl-BE" dirty="0" err="1"/>
              <a:t>it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iterate</a:t>
            </a:r>
            <a:r>
              <a:rPr lang="nl-BE" dirty="0"/>
              <a:t> over </a:t>
            </a:r>
            <a:r>
              <a:rPr lang="nl-BE" dirty="0" err="1"/>
              <a:t>all</a:t>
            </a:r>
            <a:r>
              <a:rPr lang="nl-BE" dirty="0"/>
              <a:t> tickets </a:t>
            </a:r>
            <a:r>
              <a:rPr lang="nl-BE" dirty="0" err="1"/>
              <a:t>and</a:t>
            </a:r>
            <a:r>
              <a:rPr lang="nl-BE" dirty="0"/>
              <a:t> persons </a:t>
            </a:r>
            <a:r>
              <a:rPr lang="nl-BE" dirty="0" err="1"/>
              <a:t>when</a:t>
            </a:r>
            <a:r>
              <a:rPr lang="nl-BE" dirty="0"/>
              <a:t> </a:t>
            </a:r>
            <a:r>
              <a:rPr lang="nl-BE" dirty="0" err="1"/>
              <a:t>calculating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bill</a:t>
            </a:r>
            <a:r>
              <a:rPr lang="nl-BE" dirty="0"/>
              <a:t> in </a:t>
            </a:r>
            <a:r>
              <a:rPr lang="nl-BE" dirty="0" err="1"/>
              <a:t>the</a:t>
            </a:r>
            <a:r>
              <a:rPr lang="nl-BE" dirty="0"/>
              <a:t> class: Calculator</a:t>
            </a:r>
          </a:p>
          <a:p>
            <a:endParaRPr lang="nl-BE" dirty="0"/>
          </a:p>
          <a:p>
            <a:r>
              <a:rPr lang="nl-BE" dirty="0"/>
              <a:t>The controller </a:t>
            </a:r>
            <a:r>
              <a:rPr lang="nl-BE" dirty="0" err="1"/>
              <a:t>kinda</a:t>
            </a:r>
            <a:r>
              <a:rPr lang="nl-BE" dirty="0"/>
              <a:t> </a:t>
            </a:r>
            <a:r>
              <a:rPr lang="nl-BE" dirty="0" err="1"/>
              <a:t>acted</a:t>
            </a:r>
            <a:r>
              <a:rPr lang="nl-BE" dirty="0"/>
              <a:t> as a façade. 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2DD7F9-DB83-4170-959D-08DB185552BE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580116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err="1"/>
              <a:t>This</a:t>
            </a:r>
            <a:r>
              <a:rPr lang="nl-BE" dirty="0"/>
              <a:t> Integration test </a:t>
            </a:r>
            <a:r>
              <a:rPr lang="nl-BE" dirty="0" err="1"/>
              <a:t>came</a:t>
            </a:r>
            <a:r>
              <a:rPr lang="nl-BE" dirty="0"/>
              <a:t> in </a:t>
            </a:r>
            <a:r>
              <a:rPr lang="nl-BE" dirty="0" err="1"/>
              <a:t>helpfull</a:t>
            </a:r>
            <a:r>
              <a:rPr lang="nl-BE" dirty="0"/>
              <a:t> </a:t>
            </a:r>
            <a:r>
              <a:rPr lang="nl-BE" dirty="0" err="1"/>
              <a:t>when</a:t>
            </a:r>
            <a:r>
              <a:rPr lang="nl-BE" dirty="0"/>
              <a:t> </a:t>
            </a:r>
            <a:r>
              <a:rPr lang="nl-BE" dirty="0" err="1"/>
              <a:t>creating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improved</a:t>
            </a:r>
            <a:r>
              <a:rPr lang="nl-BE" dirty="0"/>
              <a:t> </a:t>
            </a:r>
            <a:r>
              <a:rPr lang="nl-BE" dirty="0" err="1"/>
              <a:t>bill</a:t>
            </a:r>
            <a:r>
              <a:rPr lang="nl-BE" dirty="0"/>
              <a:t> </a:t>
            </a:r>
            <a:r>
              <a:rPr lang="nl-BE" dirty="0" err="1"/>
              <a:t>calculation</a:t>
            </a:r>
            <a:r>
              <a:rPr lang="nl-BE" dirty="0"/>
              <a:t> </a:t>
            </a:r>
            <a:r>
              <a:rPr lang="nl-BE" dirty="0" err="1"/>
              <a:t>which</a:t>
            </a:r>
            <a:r>
              <a:rPr lang="nl-BE" dirty="0"/>
              <a:t> </a:t>
            </a:r>
            <a:r>
              <a:rPr lang="nl-BE" dirty="0" err="1"/>
              <a:t>summarizes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debt</a:t>
            </a:r>
            <a:r>
              <a:rPr lang="nl-BE" dirty="0"/>
              <a:t> </a:t>
            </a:r>
            <a:r>
              <a:rPr lang="nl-BE" dirty="0" err="1"/>
              <a:t>between</a:t>
            </a:r>
            <a:r>
              <a:rPr lang="nl-BE" dirty="0"/>
              <a:t> 2 </a:t>
            </a:r>
            <a:r>
              <a:rPr lang="nl-BE" dirty="0" err="1"/>
              <a:t>people</a:t>
            </a:r>
            <a:r>
              <a:rPr lang="nl-BE"/>
              <a:t>. 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2DD7F9-DB83-4170-959D-08DB185552BE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335895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E2202F-0432-40DA-9ECE-36C8096656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42BB0620-B843-499A-8EA6-C50BDECC01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DC1D5C0-C2B5-439A-8B44-A8A555B17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A6019-7619-4386-9DC0-B5F5B20AAD05}" type="datetimeFigureOut">
              <a:rPr lang="nl-BE" smtClean="0"/>
              <a:t>11/01/2021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96157D4-8FEE-44DD-ABC6-25AC0E708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1D7EA44-805D-4B3A-8022-BB7669661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599FB-7C17-42D7-B4F8-6B5070136B26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59873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E4A7BD-89FF-4E5A-9BEF-47D2C7EB7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82BAA654-FCAA-46FB-9703-AF2691F093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2AD5878-0A95-4D32-9A90-76003BCBA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A6019-7619-4386-9DC0-B5F5B20AAD05}" type="datetimeFigureOut">
              <a:rPr lang="nl-BE" smtClean="0"/>
              <a:t>11/01/2021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AC532C8-192F-4180-90F2-E5A648B86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87B2231-D816-4584-BF5F-381748462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599FB-7C17-42D7-B4F8-6B5070136B26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77576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F2D91105-B861-4AFB-A917-7B507E9D83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39EB67ED-019F-4AC3-BDC2-A2536D96AD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39553C4-7FA3-495C-8678-2BC771C0E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A6019-7619-4386-9DC0-B5F5B20AAD05}" type="datetimeFigureOut">
              <a:rPr lang="nl-BE" smtClean="0"/>
              <a:t>11/01/2021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E9E4F4C3-A82F-4DF8-BF54-D105B6292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F5C7FD5-FDD6-492F-96FB-A4962B5F2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599FB-7C17-42D7-B4F8-6B5070136B26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14531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4922D9-F19E-4122-87C3-7847DC9DA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E34446A-9A86-4B42-8E8A-CF8ED2D5AE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B2DEF30-70A1-44AD-BABF-0B58F203C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A6019-7619-4386-9DC0-B5F5B20AAD05}" type="datetimeFigureOut">
              <a:rPr lang="nl-BE" smtClean="0"/>
              <a:t>11/01/2021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FDE44F2-7FFE-423F-A047-2F4D2C11B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E39A1C7-74A6-4546-B463-6FD2A89DF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599FB-7C17-42D7-B4F8-6B5070136B26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09963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F88A87-8ABD-491C-BC18-63187DE7F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FA491E31-1D7E-4A2E-8C80-09278B7BD8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50CEB72-98B8-453C-8194-4454C19CA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A6019-7619-4386-9DC0-B5F5B20AAD05}" type="datetimeFigureOut">
              <a:rPr lang="nl-BE" smtClean="0"/>
              <a:t>11/01/2021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F8D9382-3674-42E4-A839-4E986157D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560FDF7-120B-4F63-BE65-66AC8B414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599FB-7C17-42D7-B4F8-6B5070136B26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06712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F16226-8FFF-4E7F-B3D5-5FFEAA4CB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9A14C11-F0C5-4A90-82FD-74C773F34F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56021D39-74FE-4906-BF6B-F089304D81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9C73C6F1-82DD-4304-A56F-81CD5782E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A6019-7619-4386-9DC0-B5F5B20AAD05}" type="datetimeFigureOut">
              <a:rPr lang="nl-BE" smtClean="0"/>
              <a:t>11/01/2021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1C60A649-B3B2-4C7C-B165-381C89589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332183BD-4EB8-4C9F-A9EB-30F5C1AF9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599FB-7C17-42D7-B4F8-6B5070136B26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95133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042807-7587-4D13-98AA-56C642618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0A328A5A-6876-4258-B363-CC90056D6D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1B142423-58E0-47C6-9AE5-C8651E832F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C0ED7B26-787E-457F-AD91-524C6299D9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0673F4F4-8CEB-4231-B72E-3B691A8A27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78EB5791-3986-46E1-815A-E8C7717EC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A6019-7619-4386-9DC0-B5F5B20AAD05}" type="datetimeFigureOut">
              <a:rPr lang="nl-BE" smtClean="0"/>
              <a:t>11/01/2021</a:t>
            </a:fld>
            <a:endParaRPr lang="nl-BE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CAC9BE6D-C3DD-419B-99C8-27F250387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782FF477-968C-42E7-BC06-7152DE995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599FB-7C17-42D7-B4F8-6B5070136B26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07439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1B0048-78C2-4780-A58D-04A9E69FC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A9639E0A-526D-43E3-87CE-980EE99F5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A6019-7619-4386-9DC0-B5F5B20AAD05}" type="datetimeFigureOut">
              <a:rPr lang="nl-BE" smtClean="0"/>
              <a:t>11/01/2021</a:t>
            </a:fld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D56AC463-0DC8-4912-90E7-4C8428802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F8972BD6-11DE-46B2-AA61-8E587B0B5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599FB-7C17-42D7-B4F8-6B5070136B26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52897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25CC5CCA-B7B9-4137-9E7D-DD7A52C20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A6019-7619-4386-9DC0-B5F5B20AAD05}" type="datetimeFigureOut">
              <a:rPr lang="nl-BE" smtClean="0"/>
              <a:t>11/01/2021</a:t>
            </a:fld>
            <a:endParaRPr lang="nl-BE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8096E1FD-DD7A-4226-9371-DD992B047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1C6256C0-5DDC-4F2F-AE0B-92E0BFEF1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599FB-7C17-42D7-B4F8-6B5070136B26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11715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45D4DD-DB94-4408-83A3-CD1665D1C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F9402CD-8AF4-4709-B8F5-A728F708B8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9EF96379-C2A6-43A7-8C0B-BBF01B9DDD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72CC6533-A35E-4CEB-9188-4F2E2B67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A6019-7619-4386-9DC0-B5F5B20AAD05}" type="datetimeFigureOut">
              <a:rPr lang="nl-BE" smtClean="0"/>
              <a:t>11/01/2021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F77EC005-ECE7-4866-89EC-F1A14E664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2E3C1BF9-9620-43F6-A4AD-4A6B1E91D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599FB-7C17-42D7-B4F8-6B5070136B26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07230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CBCF8B-B4CA-4CAB-A6CE-680E5B546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F4D52B35-9250-4B5B-86B1-A160986E47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4C9E16C6-988C-41CA-881B-BE88785F39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70C4AC2D-079C-4139-B010-5FB7A137F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A6019-7619-4386-9DC0-B5F5B20AAD05}" type="datetimeFigureOut">
              <a:rPr lang="nl-BE" smtClean="0"/>
              <a:t>11/01/2021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202E444D-E50D-4E8C-A010-FEA5BFE82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3E32C792-E659-449F-A55D-544C0D156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599FB-7C17-42D7-B4F8-6B5070136B26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68336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FF837166-8B2D-4F3C-8CC6-A2F0FB756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45874FB-83D3-494C-87F3-46249DA149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D3E7ABC-6A22-42D3-BB1B-C262657CF7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2A6019-7619-4386-9DC0-B5F5B20AAD05}" type="datetimeFigureOut">
              <a:rPr lang="nl-BE" smtClean="0"/>
              <a:t>11/01/2021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827C9B9-B898-4187-923D-1BA636886F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43DF86C-940B-4DD5-BDF9-E38BCA58F1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599FB-7C17-42D7-B4F8-6B5070136B26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19754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F1955E-A36C-49CC-9D84-D12850ED32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err="1"/>
              <a:t>SplitShit</a:t>
            </a:r>
            <a:endParaRPr lang="nl-BE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C83E40B2-5107-4A28-A5C6-DFC93A0F31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8EF8CD3F-1B85-49EF-876F-500980F003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6974" y="3866955"/>
            <a:ext cx="1498052" cy="148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560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FBC86E-2C6D-402B-A961-1C76C4FA3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CAB6FD5-EEFF-45DF-A458-77E2166989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580D62E0-6F3E-455C-B1A0-CEC154842D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55127" y="-1481325"/>
            <a:ext cx="13502254" cy="10426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333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CCC255AB-58E0-42CA-BA0E-8DE113776B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3774" y="97327"/>
            <a:ext cx="5178425" cy="6733530"/>
          </a:xfr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9480780F-2BC4-4FC5-B0EC-9FB607F5A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Class Diagram</a:t>
            </a:r>
          </a:p>
        </p:txBody>
      </p:sp>
    </p:spTree>
    <p:extLst>
      <p:ext uri="{BB962C8B-B14F-4D97-AF65-F5344CB8AC3E}">
        <p14:creationId xmlns:p14="http://schemas.microsoft.com/office/powerpoint/2010/main" val="1223178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80780F-2BC4-4FC5-B0EC-9FB607F5A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CCC255AB-58E0-42CA-BA0E-8DE113776B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7777"/>
          <a:stretch/>
        </p:blipFill>
        <p:spPr>
          <a:xfrm>
            <a:off x="1162050" y="78560"/>
            <a:ext cx="9867900" cy="6700879"/>
          </a:xfrm>
        </p:spPr>
      </p:pic>
    </p:spTree>
    <p:extLst>
      <p:ext uri="{BB962C8B-B14F-4D97-AF65-F5344CB8AC3E}">
        <p14:creationId xmlns:p14="http://schemas.microsoft.com/office/powerpoint/2010/main" val="1990266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80780F-2BC4-4FC5-B0EC-9FB607F5A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7" name="Tijdelijke aanduiding voor inhoud 6">
            <a:extLst>
              <a:ext uri="{FF2B5EF4-FFF2-40B4-BE49-F238E27FC236}">
                <a16:creationId xmlns:a16="http://schemas.microsoft.com/office/drawing/2014/main" id="{6AD88A81-35F7-45A3-AF7A-49C39940DF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265"/>
          <a:stretch/>
        </p:blipFill>
        <p:spPr>
          <a:xfrm>
            <a:off x="1173958" y="69038"/>
            <a:ext cx="9844083" cy="6719924"/>
          </a:xfrm>
        </p:spPr>
      </p:pic>
    </p:spTree>
    <p:extLst>
      <p:ext uri="{BB962C8B-B14F-4D97-AF65-F5344CB8AC3E}">
        <p14:creationId xmlns:p14="http://schemas.microsoft.com/office/powerpoint/2010/main" val="7468797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D2457-7664-49DF-8B19-27F3D8F53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Special </a:t>
            </a:r>
            <a:r>
              <a:rPr lang="nl-BE" dirty="0" err="1"/>
              <a:t>patern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42DD834-89B5-4917-AB47-988751C380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/>
              <a:t>Iterator</a:t>
            </a:r>
            <a:endParaRPr lang="nl-BE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2AD632E6-981D-445F-967B-0C45F640FE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9147" y="347151"/>
            <a:ext cx="7942853" cy="6280395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AB0D1283-16CF-43F2-A529-FF4D8C81F3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916" y="3555318"/>
            <a:ext cx="4617356" cy="1407944"/>
          </a:xfrm>
          <a:prstGeom prst="rect">
            <a:avLst/>
          </a:prstGeom>
        </p:spPr>
      </p:pic>
      <p:sp>
        <p:nvSpPr>
          <p:cNvPr id="6" name="Tekstvak 5">
            <a:extLst>
              <a:ext uri="{FF2B5EF4-FFF2-40B4-BE49-F238E27FC236}">
                <a16:creationId xmlns:a16="http://schemas.microsoft.com/office/drawing/2014/main" id="{AABB5600-EC1E-4292-9AC4-E61EF8D9E55F}"/>
              </a:ext>
            </a:extLst>
          </p:cNvPr>
          <p:cNvSpPr txBox="1"/>
          <p:nvPr/>
        </p:nvSpPr>
        <p:spPr>
          <a:xfrm>
            <a:off x="712922" y="3118017"/>
            <a:ext cx="1120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Database:</a:t>
            </a:r>
          </a:p>
        </p:txBody>
      </p:sp>
    </p:spTree>
    <p:extLst>
      <p:ext uri="{BB962C8B-B14F-4D97-AF65-F5344CB8AC3E}">
        <p14:creationId xmlns:p14="http://schemas.microsoft.com/office/powerpoint/2010/main" val="3229463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D2457-7664-49DF-8B19-27F3D8F53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Special </a:t>
            </a:r>
            <a:r>
              <a:rPr lang="nl-BE" dirty="0" err="1"/>
              <a:t>patern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42DD834-89B5-4917-AB47-988751C380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/>
              <a:t>Iterator</a:t>
            </a:r>
            <a:endParaRPr lang="nl-BE" dirty="0"/>
          </a:p>
          <a:p>
            <a:r>
              <a:rPr lang="nl-BE" dirty="0"/>
              <a:t>Controller ≈ Façade</a:t>
            </a:r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E9CDA57E-B838-45A7-B03F-23829070F7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9878" y="1523096"/>
            <a:ext cx="7952122" cy="4653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7598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6264F6-62FF-47CF-B1AB-6E9A50B92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18239"/>
            <a:ext cx="10515600" cy="1325563"/>
          </a:xfrm>
        </p:spPr>
        <p:txBody>
          <a:bodyPr/>
          <a:lstStyle/>
          <a:p>
            <a:r>
              <a:rPr lang="nl-BE" dirty="0"/>
              <a:t>Test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120763EF-3278-4230-A1AF-D5B8F7CA65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24961"/>
            <a:ext cx="10642600" cy="6233039"/>
          </a:xfrm>
          <a:prstGeom prst="rect">
            <a:avLst/>
          </a:prstGeom>
        </p:spPr>
      </p:pic>
      <p:sp>
        <p:nvSpPr>
          <p:cNvPr id="9" name="Rectangle 2">
            <a:extLst>
              <a:ext uri="{FF2B5EF4-FFF2-40B4-BE49-F238E27FC236}">
                <a16:creationId xmlns:a16="http://schemas.microsoft.com/office/drawing/2014/main" id="{9202636C-76E5-43B1-BD87-C708DAADE4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94600" y="2309284"/>
            <a:ext cx="4413250" cy="193899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“Willem </a:t>
            </a:r>
            <a:r>
              <a:rPr kumimoji="0" lang="nl-BE" altLang="nl-BE" sz="2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paid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50 </a:t>
            </a:r>
            <a:r>
              <a:rPr kumimoji="0" lang="nl-BE" altLang="nl-BE" sz="2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and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</a:t>
            </a:r>
            <a:r>
              <a:rPr kumimoji="0" lang="nl-BE" altLang="nl-BE" sz="2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it's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</a:t>
            </a:r>
            <a:r>
              <a:rPr kumimoji="0" lang="nl-BE" altLang="nl-BE" sz="2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equally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split </a:t>
            </a:r>
            <a:r>
              <a:rPr kumimoji="0" lang="nl-BE" altLang="nl-BE" sz="2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between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3 </a:t>
            </a:r>
            <a:r>
              <a:rPr kumimoji="0" lang="nl-BE" altLang="nl-BE" sz="2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people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. </a:t>
            </a:r>
            <a:r>
              <a:rPr kumimoji="0" lang="nl-BE" altLang="nl-BE" sz="2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Everyone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</a:t>
            </a:r>
            <a:r>
              <a:rPr kumimoji="0" lang="nl-BE" altLang="nl-BE" sz="2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owes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Willem 16.66. Willem, </a:t>
            </a:r>
            <a:r>
              <a:rPr kumimoji="0" lang="nl-BE" altLang="nl-BE" sz="2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however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, is </a:t>
            </a:r>
            <a:r>
              <a:rPr kumimoji="0" lang="nl-BE" altLang="nl-BE" sz="2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also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in </a:t>
            </a:r>
            <a:r>
              <a:rPr kumimoji="0" lang="nl-BE" altLang="nl-BE" sz="2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debt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</a:t>
            </a:r>
            <a:r>
              <a:rPr kumimoji="0" lang="nl-BE" altLang="nl-BE" sz="2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with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Manfred </a:t>
            </a:r>
            <a:r>
              <a:rPr kumimoji="0" lang="nl-BE" altLang="nl-BE" sz="2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for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</a:t>
            </a:r>
            <a:r>
              <a:rPr kumimoji="0" lang="nl-BE" altLang="nl-BE" sz="2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another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ticket. </a:t>
            </a:r>
            <a:r>
              <a:rPr kumimoji="0" lang="nl-BE" altLang="nl-BE" sz="2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Therefore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</a:t>
            </a:r>
            <a:r>
              <a:rPr kumimoji="0" lang="nl-BE" altLang="nl-BE" sz="2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manfred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</a:t>
            </a:r>
            <a:r>
              <a:rPr kumimoji="0" lang="nl-BE" altLang="nl-BE" sz="2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only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</a:t>
            </a:r>
            <a:r>
              <a:rPr kumimoji="0" lang="nl-BE" altLang="nl-BE" sz="2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owes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</a:t>
            </a:r>
            <a:r>
              <a:rPr kumimoji="0" lang="nl-BE" altLang="nl-BE" sz="2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willem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16.66 - 10.0”</a:t>
            </a:r>
            <a:endParaRPr kumimoji="0" lang="nl-BE" altLang="nl-BE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4474330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6C4E41F645F5458D71034493BB5B40" ma:contentTypeVersion="4" ma:contentTypeDescription="Een nieuw document maken." ma:contentTypeScope="" ma:versionID="164a2ad3449e202930015f624b6899e0">
  <xsd:schema xmlns:xsd="http://www.w3.org/2001/XMLSchema" xmlns:xs="http://www.w3.org/2001/XMLSchema" xmlns:p="http://schemas.microsoft.com/office/2006/metadata/properties" xmlns:ns3="34003316-2198-4a9e-988e-bb5cdfae5013" targetNamespace="http://schemas.microsoft.com/office/2006/metadata/properties" ma:root="true" ma:fieldsID="5f490bed2eb931f25cda8bf44d32c99a" ns3:_="">
    <xsd:import namespace="34003316-2198-4a9e-988e-bb5cdfae501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003316-2198-4a9e-988e-bb5cdfae501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A8E5517-82E3-4847-932B-0E46F8EF3CA8}">
  <ds:schemaRefs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purl.org/dc/terms/"/>
    <ds:schemaRef ds:uri="http://purl.org/dc/elements/1.1/"/>
    <ds:schemaRef ds:uri="http://www.w3.org/XML/1998/namespace"/>
    <ds:schemaRef ds:uri="http://purl.org/dc/dcmitype/"/>
    <ds:schemaRef ds:uri="http://schemas.openxmlformats.org/package/2006/metadata/core-properties"/>
    <ds:schemaRef ds:uri="34003316-2198-4a9e-988e-bb5cdfae5013"/>
  </ds:schemaRefs>
</ds:datastoreItem>
</file>

<file path=customXml/itemProps2.xml><?xml version="1.0" encoding="utf-8"?>
<ds:datastoreItem xmlns:ds="http://schemas.openxmlformats.org/officeDocument/2006/customXml" ds:itemID="{DBEB55EC-0B35-4F08-95EF-04BFDC18A3D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4B7BFED-7C90-4B4C-A8AF-E4C3C32987E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4003316-2198-4a9e-988e-bb5cdfae501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297</Words>
  <Application>Microsoft Office PowerPoint</Application>
  <PresentationFormat>Breedbeeld</PresentationFormat>
  <Paragraphs>32</Paragraphs>
  <Slides>8</Slides>
  <Notes>7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JetBrains Mono</vt:lpstr>
      <vt:lpstr>Kantoorthema</vt:lpstr>
      <vt:lpstr>SplitShit</vt:lpstr>
      <vt:lpstr>PowerPoint-presentatie</vt:lpstr>
      <vt:lpstr>Class Diagram</vt:lpstr>
      <vt:lpstr>PowerPoint-presentatie</vt:lpstr>
      <vt:lpstr>PowerPoint-presentatie</vt:lpstr>
      <vt:lpstr>Special patern</vt:lpstr>
      <vt:lpstr>Special patern</vt:lpstr>
      <vt:lpstr>Test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SplitShit</dc:title>
  <dc:creator>Willem Van der Elst</dc:creator>
  <cp:lastModifiedBy>Willem Van der Elst</cp:lastModifiedBy>
  <cp:revision>3</cp:revision>
  <dcterms:created xsi:type="dcterms:W3CDTF">2021-01-08T14:11:42Z</dcterms:created>
  <dcterms:modified xsi:type="dcterms:W3CDTF">2021-01-11T16:44:05Z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0x0101000F6C4E41F645F5458D71034493BB5B40</vt:lpwstr>
  </property>
</Properties>
</file>