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4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896D-F252-4252-B325-0C33387F2ACE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46BD-3253-4A04-B725-BD87AC94E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Basic </a:t>
            </a:r>
            <a:r>
              <a:rPr lang="en-US" dirty="0" smtClean="0"/>
              <a:t>Electronics &amp; Precautions</a:t>
            </a:r>
          </a:p>
          <a:p>
            <a:r>
              <a:rPr lang="en-US" dirty="0" smtClean="0"/>
              <a:t>Computer: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History Of Computers</a:t>
            </a:r>
          </a:p>
          <a:p>
            <a:r>
              <a:rPr lang="en-US" dirty="0" smtClean="0"/>
              <a:t>Types of Computers</a:t>
            </a:r>
          </a:p>
          <a:p>
            <a:r>
              <a:rPr lang="en-US" dirty="0" smtClean="0"/>
              <a:t>Generation comparison Overview</a:t>
            </a:r>
          </a:p>
          <a:p>
            <a:r>
              <a:rPr lang="en-US" dirty="0" smtClean="0"/>
              <a:t>Processor </a:t>
            </a:r>
            <a:r>
              <a:rPr lang="en-US" dirty="0" err="1" smtClean="0"/>
              <a:t>comparision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37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</a:t>
            </a:r>
          </a:p>
          <a:p>
            <a:r>
              <a:rPr lang="en-US" dirty="0" smtClean="0"/>
              <a:t>Types of Boards.</a:t>
            </a:r>
          </a:p>
          <a:p>
            <a:r>
              <a:rPr lang="en-US" dirty="0" smtClean="0"/>
              <a:t>PC overview (Sockets, Slots, Ports)</a:t>
            </a:r>
          </a:p>
          <a:p>
            <a:r>
              <a:rPr lang="en-US" dirty="0" smtClean="0"/>
              <a:t>PC Parts (CPU, Memory &amp; Peripherals)</a:t>
            </a:r>
          </a:p>
          <a:p>
            <a:r>
              <a:rPr lang="en-US" dirty="0" smtClean="0"/>
              <a:t>Power Supply (SMPS)</a:t>
            </a:r>
            <a:endParaRPr lang="en-US" dirty="0" smtClean="0"/>
          </a:p>
          <a:p>
            <a:r>
              <a:rPr lang="en-US" dirty="0" smtClean="0"/>
              <a:t>CPU : Speed rating &amp; Over clocking, Buses &amp; Types,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Chipset</a:t>
            </a:r>
            <a:r>
              <a:rPr lang="en-US" dirty="0" smtClean="0"/>
              <a:t>, BIOS &amp; CMOS</a:t>
            </a:r>
          </a:p>
          <a:p>
            <a:r>
              <a:rPr lang="en-US" dirty="0" smtClean="0"/>
              <a:t>Memory : Primary &amp; Secondary</a:t>
            </a:r>
          </a:p>
          <a:p>
            <a:r>
              <a:rPr lang="en-US" dirty="0" smtClean="0"/>
              <a:t>Primary Memory modules &amp; Specification (RAM,ROM)</a:t>
            </a:r>
          </a:p>
          <a:p>
            <a:r>
              <a:rPr lang="en-US" dirty="0" smtClean="0"/>
              <a:t>Secondary Memory Storage (HDD, FDD)</a:t>
            </a:r>
          </a:p>
          <a:p>
            <a:r>
              <a:rPr lang="en-US" dirty="0" smtClean="0"/>
              <a:t>Peripherals Components &amp; functions</a:t>
            </a:r>
          </a:p>
          <a:p>
            <a:r>
              <a:rPr lang="en-US" dirty="0" smtClean="0"/>
              <a:t>Printer (Dot matrix, inkjet, laser)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Os Installation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Windows XP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Windows vista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Windows 7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Linux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Windows Server</a:t>
            </a:r>
          </a:p>
          <a:p>
            <a:r>
              <a:rPr lang="en-US" dirty="0" smtClean="0"/>
              <a:t>Driver &amp; Software installation</a:t>
            </a:r>
          </a:p>
          <a:p>
            <a:r>
              <a:rPr lang="en-US" dirty="0" smtClean="0"/>
              <a:t>Dual Boot, USB Boot</a:t>
            </a:r>
          </a:p>
          <a:p>
            <a:r>
              <a:rPr lang="en-US" dirty="0" smtClean="0"/>
              <a:t>Norton Ghost Image</a:t>
            </a:r>
          </a:p>
          <a:p>
            <a:r>
              <a:rPr lang="en-US" dirty="0" smtClean="0"/>
              <a:t>System Assembling &amp;disassembling</a:t>
            </a:r>
          </a:p>
        </p:txBody>
      </p:sp>
    </p:spTree>
    <p:extLst>
      <p:ext uri="{BB962C8B-B14F-4D97-AF65-F5344CB8AC3E}">
        <p14:creationId xmlns:p14="http://schemas.microsoft.com/office/powerpoint/2010/main" val="313844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</a:p>
          <a:p>
            <a:r>
              <a:rPr lang="en-US" dirty="0" smtClean="0"/>
              <a:t>Troubleshooting</a:t>
            </a:r>
          </a:p>
          <a:p>
            <a:r>
              <a:rPr lang="en-US" dirty="0" smtClean="0"/>
              <a:t>Proper use of user interfaces </a:t>
            </a:r>
          </a:p>
          <a:p>
            <a:r>
              <a:rPr lang="en-US" dirty="0" smtClean="0"/>
              <a:t>TCP/IP Utilities</a:t>
            </a:r>
          </a:p>
          <a:p>
            <a:r>
              <a:rPr lang="en-US" dirty="0" smtClean="0"/>
              <a:t>Antivirus</a:t>
            </a:r>
          </a:p>
          <a:p>
            <a:r>
              <a:rPr lang="en-US" dirty="0" smtClean="0"/>
              <a:t>Firewall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7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144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Objective</vt:lpstr>
      <vt:lpstr>Objective</vt:lpstr>
      <vt:lpstr>Objective</vt:lpstr>
      <vt:lpstr>Objective</vt:lpstr>
      <vt:lpstr>Objective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Megzz</dc:creator>
  <cp:lastModifiedBy>Megzz</cp:lastModifiedBy>
  <cp:revision>2</cp:revision>
  <dcterms:created xsi:type="dcterms:W3CDTF">2014-02-07T12:49:54Z</dcterms:created>
  <dcterms:modified xsi:type="dcterms:W3CDTF">2014-02-07T13:05:23Z</dcterms:modified>
</cp:coreProperties>
</file>