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B88CEA-9704-4784-A4DE-6AD363956AAD}" type="datetimeFigureOut">
              <a:rPr lang="en-US" smtClean="0"/>
              <a:t>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5D926-5D10-4281-97D2-D4F4D2C38F1E}" type="slidenum">
              <a:rPr lang="en-US" smtClean="0"/>
              <a:t>‹#›</a:t>
            </a:fld>
            <a:endParaRPr lang="en-US"/>
          </a:p>
        </p:txBody>
      </p:sp>
    </p:spTree>
    <p:extLst>
      <p:ext uri="{BB962C8B-B14F-4D97-AF65-F5344CB8AC3E}">
        <p14:creationId xmlns:p14="http://schemas.microsoft.com/office/powerpoint/2010/main" val="150757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88CEA-9704-4784-A4DE-6AD363956AAD}" type="datetimeFigureOut">
              <a:rPr lang="en-US" smtClean="0"/>
              <a:t>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5D926-5D10-4281-97D2-D4F4D2C38F1E}" type="slidenum">
              <a:rPr lang="en-US" smtClean="0"/>
              <a:t>‹#›</a:t>
            </a:fld>
            <a:endParaRPr lang="en-US"/>
          </a:p>
        </p:txBody>
      </p:sp>
    </p:spTree>
    <p:extLst>
      <p:ext uri="{BB962C8B-B14F-4D97-AF65-F5344CB8AC3E}">
        <p14:creationId xmlns:p14="http://schemas.microsoft.com/office/powerpoint/2010/main" val="422773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88CEA-9704-4784-A4DE-6AD363956AAD}" type="datetimeFigureOut">
              <a:rPr lang="en-US" smtClean="0"/>
              <a:t>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5D926-5D10-4281-97D2-D4F4D2C38F1E}" type="slidenum">
              <a:rPr lang="en-US" smtClean="0"/>
              <a:t>‹#›</a:t>
            </a:fld>
            <a:endParaRPr lang="en-US"/>
          </a:p>
        </p:txBody>
      </p:sp>
    </p:spTree>
    <p:extLst>
      <p:ext uri="{BB962C8B-B14F-4D97-AF65-F5344CB8AC3E}">
        <p14:creationId xmlns:p14="http://schemas.microsoft.com/office/powerpoint/2010/main" val="300021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88CEA-9704-4784-A4DE-6AD363956AAD}" type="datetimeFigureOut">
              <a:rPr lang="en-US" smtClean="0"/>
              <a:t>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5D926-5D10-4281-97D2-D4F4D2C38F1E}" type="slidenum">
              <a:rPr lang="en-US" smtClean="0"/>
              <a:t>‹#›</a:t>
            </a:fld>
            <a:endParaRPr lang="en-US"/>
          </a:p>
        </p:txBody>
      </p:sp>
    </p:spTree>
    <p:extLst>
      <p:ext uri="{BB962C8B-B14F-4D97-AF65-F5344CB8AC3E}">
        <p14:creationId xmlns:p14="http://schemas.microsoft.com/office/powerpoint/2010/main" val="41443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88CEA-9704-4784-A4DE-6AD363956AAD}" type="datetimeFigureOut">
              <a:rPr lang="en-US" smtClean="0"/>
              <a:t>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5D926-5D10-4281-97D2-D4F4D2C38F1E}" type="slidenum">
              <a:rPr lang="en-US" smtClean="0"/>
              <a:t>‹#›</a:t>
            </a:fld>
            <a:endParaRPr lang="en-US"/>
          </a:p>
        </p:txBody>
      </p:sp>
    </p:spTree>
    <p:extLst>
      <p:ext uri="{BB962C8B-B14F-4D97-AF65-F5344CB8AC3E}">
        <p14:creationId xmlns:p14="http://schemas.microsoft.com/office/powerpoint/2010/main" val="56996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B88CEA-9704-4784-A4DE-6AD363956AAD}" type="datetimeFigureOut">
              <a:rPr lang="en-US" smtClean="0"/>
              <a:t>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5D926-5D10-4281-97D2-D4F4D2C38F1E}" type="slidenum">
              <a:rPr lang="en-US" smtClean="0"/>
              <a:t>‹#›</a:t>
            </a:fld>
            <a:endParaRPr lang="en-US"/>
          </a:p>
        </p:txBody>
      </p:sp>
    </p:spTree>
    <p:extLst>
      <p:ext uri="{BB962C8B-B14F-4D97-AF65-F5344CB8AC3E}">
        <p14:creationId xmlns:p14="http://schemas.microsoft.com/office/powerpoint/2010/main" val="56580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B88CEA-9704-4784-A4DE-6AD363956AAD}" type="datetimeFigureOut">
              <a:rPr lang="en-US" smtClean="0"/>
              <a:t>1/20/2014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B5D926-5D10-4281-97D2-D4F4D2C38F1E}" type="slidenum">
              <a:rPr lang="en-US" smtClean="0"/>
              <a:t>‹#›</a:t>
            </a:fld>
            <a:endParaRPr lang="en-US"/>
          </a:p>
        </p:txBody>
      </p:sp>
    </p:spTree>
    <p:extLst>
      <p:ext uri="{BB962C8B-B14F-4D97-AF65-F5344CB8AC3E}">
        <p14:creationId xmlns:p14="http://schemas.microsoft.com/office/powerpoint/2010/main" val="1605764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B88CEA-9704-4784-A4DE-6AD363956AAD}" type="datetimeFigureOut">
              <a:rPr lang="en-US" smtClean="0"/>
              <a:t>1/20/2014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B5D926-5D10-4281-97D2-D4F4D2C38F1E}" type="slidenum">
              <a:rPr lang="en-US" smtClean="0"/>
              <a:t>‹#›</a:t>
            </a:fld>
            <a:endParaRPr lang="en-US"/>
          </a:p>
        </p:txBody>
      </p:sp>
    </p:spTree>
    <p:extLst>
      <p:ext uri="{BB962C8B-B14F-4D97-AF65-F5344CB8AC3E}">
        <p14:creationId xmlns:p14="http://schemas.microsoft.com/office/powerpoint/2010/main" val="164881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88CEA-9704-4784-A4DE-6AD363956AAD}" type="datetimeFigureOut">
              <a:rPr lang="en-US" smtClean="0"/>
              <a:t>1/20/2014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B5D926-5D10-4281-97D2-D4F4D2C38F1E}" type="slidenum">
              <a:rPr lang="en-US" smtClean="0"/>
              <a:t>‹#›</a:t>
            </a:fld>
            <a:endParaRPr lang="en-US"/>
          </a:p>
        </p:txBody>
      </p:sp>
    </p:spTree>
    <p:extLst>
      <p:ext uri="{BB962C8B-B14F-4D97-AF65-F5344CB8AC3E}">
        <p14:creationId xmlns:p14="http://schemas.microsoft.com/office/powerpoint/2010/main" val="51653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88CEA-9704-4784-A4DE-6AD363956AAD}" type="datetimeFigureOut">
              <a:rPr lang="en-US" smtClean="0"/>
              <a:t>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5D926-5D10-4281-97D2-D4F4D2C38F1E}" type="slidenum">
              <a:rPr lang="en-US" smtClean="0"/>
              <a:t>‹#›</a:t>
            </a:fld>
            <a:endParaRPr lang="en-US"/>
          </a:p>
        </p:txBody>
      </p:sp>
    </p:spTree>
    <p:extLst>
      <p:ext uri="{BB962C8B-B14F-4D97-AF65-F5344CB8AC3E}">
        <p14:creationId xmlns:p14="http://schemas.microsoft.com/office/powerpoint/2010/main" val="318928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88CEA-9704-4784-A4DE-6AD363956AAD}" type="datetimeFigureOut">
              <a:rPr lang="en-US" smtClean="0"/>
              <a:t>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5D926-5D10-4281-97D2-D4F4D2C38F1E}" type="slidenum">
              <a:rPr lang="en-US" smtClean="0"/>
              <a:t>‹#›</a:t>
            </a:fld>
            <a:endParaRPr lang="en-US"/>
          </a:p>
        </p:txBody>
      </p:sp>
    </p:spTree>
    <p:extLst>
      <p:ext uri="{BB962C8B-B14F-4D97-AF65-F5344CB8AC3E}">
        <p14:creationId xmlns:p14="http://schemas.microsoft.com/office/powerpoint/2010/main" val="337895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88CEA-9704-4784-A4DE-6AD363956AAD}" type="datetimeFigureOut">
              <a:rPr lang="en-US" smtClean="0"/>
              <a:t>1/20/2014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5D926-5D10-4281-97D2-D4F4D2C38F1E}" type="slidenum">
              <a:rPr lang="en-US" smtClean="0"/>
              <a:t>‹#›</a:t>
            </a:fld>
            <a:endParaRPr lang="en-US"/>
          </a:p>
        </p:txBody>
      </p:sp>
    </p:spTree>
    <p:extLst>
      <p:ext uri="{BB962C8B-B14F-4D97-AF65-F5344CB8AC3E}">
        <p14:creationId xmlns:p14="http://schemas.microsoft.com/office/powerpoint/2010/main" val="2429761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computerhope.com/issues/ch000250.htm#test" TargetMode="External"/><Relationship Id="rId3" Type="http://schemas.openxmlformats.org/officeDocument/2006/relationships/hyperlink" Target="http://www.computerhope.com/jargon/p/paraport.htm" TargetMode="External"/><Relationship Id="rId7" Type="http://schemas.openxmlformats.org/officeDocument/2006/relationships/hyperlink" Target="http://www.computerhope.com/jargon/m/mycomput.htm" TargetMode="External"/><Relationship Id="rId2" Type="http://schemas.openxmlformats.org/officeDocument/2006/relationships/hyperlink" Target="http://www.computerhope.com/jargon/u/usb.htm" TargetMode="External"/><Relationship Id="rId1" Type="http://schemas.openxmlformats.org/officeDocument/2006/relationships/slideLayout" Target="../slideLayouts/slideLayout2.xml"/><Relationship Id="rId6" Type="http://schemas.openxmlformats.org/officeDocument/2006/relationships/hyperlink" Target="http://www.computerhope.com/jargon/o/outlet.htm" TargetMode="External"/><Relationship Id="rId5" Type="http://schemas.openxmlformats.org/officeDocument/2006/relationships/hyperlink" Target="http://www.computerhope.com/jargon/c/cable.htm" TargetMode="External"/><Relationship Id="rId4" Type="http://schemas.openxmlformats.org/officeDocument/2006/relationships/hyperlink" Target="http://www.computerhope.com/jargon/s/scsi.htm"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computerhope.com/jargon/c/controlp.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omputerhope.com/jargon/c/controlp.htm" TargetMode="External"/><Relationship Id="rId2" Type="http://schemas.openxmlformats.org/officeDocument/2006/relationships/hyperlink" Target="http://www.computerhope.com/jargon/s/start.htm" TargetMode="External"/><Relationship Id="rId1" Type="http://schemas.openxmlformats.org/officeDocument/2006/relationships/slideLayout" Target="../slideLayouts/slideLayout2.xml"/><Relationship Id="rId4" Type="http://schemas.openxmlformats.org/officeDocument/2006/relationships/hyperlink" Target="http://www.computerhope.com/jargon/p/pushbutt.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mages.pcworld.com/news/graphics/185111-hpfastdraftprinting_original.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14400"/>
            <a:ext cx="6400800" cy="4724400"/>
          </a:xfrm>
        </p:spPr>
        <p:txBody>
          <a:bodyPr/>
          <a:lstStyle/>
          <a:p>
            <a:endParaRPr lang="en-US" dirty="0" smtClean="0"/>
          </a:p>
          <a:p>
            <a:r>
              <a:rPr lang="en-US" dirty="0" smtClean="0"/>
              <a:t>Types</a:t>
            </a:r>
          </a:p>
          <a:p>
            <a:r>
              <a:rPr lang="en-US" dirty="0"/>
              <a:t>Dot-matrix printers</a:t>
            </a:r>
          </a:p>
          <a:p>
            <a:r>
              <a:rPr lang="en-US" b="1" dirty="0"/>
              <a:t>Inkjet printing</a:t>
            </a:r>
            <a:r>
              <a:rPr lang="en-US" dirty="0"/>
              <a:t> </a:t>
            </a:r>
          </a:p>
          <a:p>
            <a:r>
              <a:rPr lang="en-US" b="1" dirty="0"/>
              <a:t>Laser printing</a:t>
            </a:r>
            <a:r>
              <a:rPr lang="en-US" dirty="0"/>
              <a:t> </a:t>
            </a:r>
          </a:p>
          <a:p>
            <a:endParaRPr lang="en-US" dirty="0"/>
          </a:p>
        </p:txBody>
      </p:sp>
    </p:spTree>
    <p:extLst>
      <p:ext uri="{BB962C8B-B14F-4D97-AF65-F5344CB8AC3E}">
        <p14:creationId xmlns:p14="http://schemas.microsoft.com/office/powerpoint/2010/main" val="8412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Printer does not have power indicator</a:t>
            </a:r>
          </a:p>
          <a:p>
            <a:r>
              <a:rPr lang="en-US" b="1" dirty="0"/>
              <a:t>Cables not connected properly</a:t>
            </a:r>
          </a:p>
          <a:p>
            <a:r>
              <a:rPr lang="en-US" b="1" dirty="0"/>
              <a:t>Printer error (orange or blinking light)</a:t>
            </a:r>
          </a:p>
          <a:p>
            <a:r>
              <a:rPr lang="en-US" b="1" dirty="0"/>
              <a:t>No paper or paper </a:t>
            </a:r>
            <a:r>
              <a:rPr lang="en-US" b="1" dirty="0" smtClean="0"/>
              <a:t>jam(Machine)</a:t>
            </a:r>
            <a:endParaRPr lang="en-US" b="1" dirty="0"/>
          </a:p>
          <a:p>
            <a:r>
              <a:rPr lang="en-US" b="1" dirty="0"/>
              <a:t>Inkjet printer ink related </a:t>
            </a:r>
            <a:r>
              <a:rPr lang="en-US" b="1" dirty="0" smtClean="0"/>
              <a:t>issues(Replace)</a:t>
            </a:r>
            <a:endParaRPr lang="en-US" b="1" dirty="0"/>
          </a:p>
          <a:p>
            <a:r>
              <a:rPr lang="en-US" b="1" dirty="0"/>
              <a:t>Printer self </a:t>
            </a:r>
            <a:r>
              <a:rPr lang="en-US" b="1" dirty="0" smtClean="0"/>
              <a:t>tests (Print)</a:t>
            </a:r>
          </a:p>
          <a:p>
            <a:r>
              <a:rPr lang="en-US" b="1" dirty="0"/>
              <a:t>Printer drivers</a:t>
            </a:r>
          </a:p>
          <a:p>
            <a:r>
              <a:rPr lang="en-US" b="1" dirty="0"/>
              <a:t>Parallel (LPT) </a:t>
            </a:r>
            <a:r>
              <a:rPr lang="en-US" b="1" dirty="0" smtClean="0"/>
              <a:t>printers (BIOS)- </a:t>
            </a:r>
            <a:r>
              <a:rPr lang="en-US" b="1" dirty="0" err="1" smtClean="0"/>
              <a:t>llel</a:t>
            </a:r>
            <a:r>
              <a:rPr lang="en-US" b="1" dirty="0" smtClean="0"/>
              <a:t> </a:t>
            </a:r>
            <a:r>
              <a:rPr lang="en-US" b="1" dirty="0" err="1" smtClean="0"/>
              <a:t>portEnabled</a:t>
            </a:r>
            <a:endParaRPr lang="en-US" b="1" dirty="0" smtClean="0"/>
          </a:p>
          <a:p>
            <a:endParaRPr lang="en-US" b="1" dirty="0"/>
          </a:p>
          <a:p>
            <a:endParaRPr lang="en-US" b="1" dirty="0"/>
          </a:p>
          <a:p>
            <a:endParaRPr lang="en-US" dirty="0"/>
          </a:p>
        </p:txBody>
      </p:sp>
    </p:spTree>
    <p:extLst>
      <p:ext uri="{BB962C8B-B14F-4D97-AF65-F5344CB8AC3E}">
        <p14:creationId xmlns:p14="http://schemas.microsoft.com/office/powerpoint/2010/main" val="61407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Setup printer and install software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Every </a:t>
            </a:r>
            <a:r>
              <a:rPr lang="en-US" dirty="0"/>
              <a:t>printer should come with the software used to install a printer in Windows or your operating system.</a:t>
            </a:r>
          </a:p>
          <a:p>
            <a:pPr lvl="0"/>
            <a:r>
              <a:rPr lang="en-US" dirty="0"/>
              <a:t>Connect the printer to the computer either using a </a:t>
            </a:r>
            <a:r>
              <a:rPr lang="en-US" u="sng" dirty="0">
                <a:hlinkClick r:id="rId2"/>
              </a:rPr>
              <a:t>USB cable</a:t>
            </a:r>
            <a:r>
              <a:rPr lang="en-US" dirty="0"/>
              <a:t>, </a:t>
            </a:r>
            <a:r>
              <a:rPr lang="en-US" u="sng" dirty="0">
                <a:hlinkClick r:id="rId3"/>
              </a:rPr>
              <a:t>parallel port cable</a:t>
            </a:r>
            <a:r>
              <a:rPr lang="en-US" dirty="0"/>
              <a:t>, or </a:t>
            </a:r>
            <a:r>
              <a:rPr lang="en-US" u="sng" dirty="0">
                <a:hlinkClick r:id="rId4"/>
              </a:rPr>
              <a:t>SCSI cable</a:t>
            </a:r>
            <a:r>
              <a:rPr lang="en-US" dirty="0"/>
              <a:t> and then connect the </a:t>
            </a:r>
            <a:r>
              <a:rPr lang="en-US" u="sng" dirty="0">
                <a:hlinkClick r:id="rId5"/>
              </a:rPr>
              <a:t>power plug</a:t>
            </a:r>
            <a:r>
              <a:rPr lang="en-US" dirty="0"/>
              <a:t> to a </a:t>
            </a:r>
            <a:r>
              <a:rPr lang="en-US" u="sng" dirty="0">
                <a:hlinkClick r:id="rId6"/>
              </a:rPr>
              <a:t>power outlet</a:t>
            </a:r>
            <a:r>
              <a:rPr lang="en-US" dirty="0"/>
              <a:t>.</a:t>
            </a:r>
          </a:p>
          <a:p>
            <a:pPr lvl="0"/>
            <a:r>
              <a:rPr lang="en-US" dirty="0"/>
              <a:t>After everything has been plugged in turn the computer on.</a:t>
            </a:r>
          </a:p>
          <a:p>
            <a:pPr lvl="0"/>
            <a:r>
              <a:rPr lang="en-US" dirty="0"/>
              <a:t>Insert the CD that was included with the printer. If the CD does not automatically start the install program open </a:t>
            </a:r>
            <a:r>
              <a:rPr lang="en-US" u="sng" dirty="0">
                <a:hlinkClick r:id="rId7"/>
              </a:rPr>
              <a:t>My Computer</a:t>
            </a:r>
            <a:r>
              <a:rPr lang="en-US" dirty="0"/>
              <a:t>, double-click on the CD drive, and then the Setup or Install file. If you've downloaded the drivers, run the downloaded setup file.</a:t>
            </a:r>
          </a:p>
          <a:p>
            <a:pPr lvl="0"/>
            <a:r>
              <a:rPr lang="en-US" dirty="0"/>
              <a:t>Follow the installation wizard and your printer and its associated software should be installed successfully. After installed make sure to </a:t>
            </a:r>
            <a:r>
              <a:rPr lang="en-US" u="sng" dirty="0">
                <a:hlinkClick r:id="rId8"/>
              </a:rPr>
              <a:t>test the printer</a:t>
            </a:r>
            <a:r>
              <a:rPr lang="en-US" dirty="0"/>
              <a:t>.</a:t>
            </a:r>
          </a:p>
          <a:p>
            <a:endParaRPr lang="en-US" dirty="0"/>
          </a:p>
        </p:txBody>
      </p:sp>
    </p:spTree>
    <p:extLst>
      <p:ext uri="{BB962C8B-B14F-4D97-AF65-F5344CB8AC3E}">
        <p14:creationId xmlns:p14="http://schemas.microsoft.com/office/powerpoint/2010/main" val="3727876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Installing a printer only using the drivers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Connect the printer to the computer and a power outlet and make sure it's on.</a:t>
            </a:r>
          </a:p>
          <a:p>
            <a:pPr lvl="0"/>
            <a:r>
              <a:rPr lang="en-US" dirty="0"/>
              <a:t>Click Start, Settings, and </a:t>
            </a:r>
            <a:r>
              <a:rPr lang="en-US" b="1" u="sng" dirty="0">
                <a:hlinkClick r:id="rId2"/>
              </a:rPr>
              <a:t>Control Panel</a:t>
            </a:r>
            <a:r>
              <a:rPr lang="en-US" dirty="0"/>
              <a:t>.</a:t>
            </a:r>
          </a:p>
          <a:p>
            <a:pPr lvl="0"/>
            <a:r>
              <a:rPr lang="en-US" dirty="0"/>
              <a:t>In the control panel double-click the </a:t>
            </a:r>
            <a:r>
              <a:rPr lang="en-US" b="1" dirty="0"/>
              <a:t>Printers</a:t>
            </a:r>
            <a:r>
              <a:rPr lang="en-US" dirty="0"/>
              <a:t> or </a:t>
            </a:r>
            <a:r>
              <a:rPr lang="en-US" b="1" dirty="0"/>
              <a:t>Printers and Fax</a:t>
            </a:r>
            <a:r>
              <a:rPr lang="en-US" dirty="0"/>
              <a:t> icon.</a:t>
            </a:r>
          </a:p>
          <a:p>
            <a:pPr lvl="0"/>
            <a:r>
              <a:rPr lang="en-US" dirty="0"/>
              <a:t>In the Printers window, click the </a:t>
            </a:r>
            <a:r>
              <a:rPr lang="en-US" b="1" dirty="0"/>
              <a:t>Add a printer</a:t>
            </a:r>
            <a:r>
              <a:rPr lang="en-US" dirty="0"/>
              <a:t> icon.</a:t>
            </a:r>
          </a:p>
          <a:p>
            <a:pPr lvl="0"/>
            <a:r>
              <a:rPr lang="en-US" dirty="0"/>
              <a:t>After completing the above steps, the Windows Printer Wizard will appear. Click </a:t>
            </a:r>
            <a:r>
              <a:rPr lang="en-US" b="1" dirty="0"/>
              <a:t>Next</a:t>
            </a:r>
            <a:r>
              <a:rPr lang="en-US" dirty="0"/>
              <a:t> to start the wizard. </a:t>
            </a:r>
          </a:p>
          <a:p>
            <a:pPr lvl="0"/>
            <a:r>
              <a:rPr lang="en-US" dirty="0"/>
              <a:t>Windows will prompt you if you're installing a Local or Network printer. If the printer is connected to your computer choose </a:t>
            </a:r>
            <a:r>
              <a:rPr lang="en-US" b="1" dirty="0"/>
              <a:t>Local printer attached to this computer</a:t>
            </a:r>
            <a:r>
              <a:rPr lang="en-US" dirty="0"/>
              <a:t> and click </a:t>
            </a:r>
            <a:r>
              <a:rPr lang="en-US" b="1" dirty="0"/>
              <a:t>Next</a:t>
            </a:r>
            <a:r>
              <a:rPr lang="en-US" dirty="0"/>
              <a:t>.</a:t>
            </a:r>
          </a:p>
          <a:p>
            <a:pPr lvl="0"/>
            <a:r>
              <a:rPr lang="en-US" dirty="0"/>
              <a:t>When prompted for the location of the drivers for the printer. Browse the computer to the directory of your drivers or point it to the CD that was included with your printer.</a:t>
            </a:r>
          </a:p>
          <a:p>
            <a:endParaRPr lang="en-US" dirty="0"/>
          </a:p>
        </p:txBody>
      </p:sp>
    </p:spTree>
    <p:extLst>
      <p:ext uri="{BB962C8B-B14F-4D97-AF65-F5344CB8AC3E}">
        <p14:creationId xmlns:p14="http://schemas.microsoft.com/office/powerpoint/2010/main" val="159961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Testing the printer</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Microsoft Windows users</a:t>
            </a:r>
            <a:endParaRPr lang="en-US" dirty="0"/>
          </a:p>
          <a:p>
            <a:pPr lvl="0"/>
            <a:r>
              <a:rPr lang="en-US" dirty="0"/>
              <a:t>Click </a:t>
            </a:r>
            <a:r>
              <a:rPr lang="en-US" u="sng" dirty="0">
                <a:hlinkClick r:id="rId2"/>
              </a:rPr>
              <a:t>Start</a:t>
            </a:r>
            <a:r>
              <a:rPr lang="en-US" dirty="0"/>
              <a:t>, Settings, and open </a:t>
            </a:r>
            <a:r>
              <a:rPr lang="en-US" u="sng" dirty="0">
                <a:hlinkClick r:id="rId3"/>
              </a:rPr>
              <a:t>Control Panel</a:t>
            </a:r>
            <a:r>
              <a:rPr lang="en-US" dirty="0"/>
              <a:t>.</a:t>
            </a:r>
          </a:p>
          <a:p>
            <a:pPr lvl="0"/>
            <a:r>
              <a:rPr lang="en-US" dirty="0"/>
              <a:t>Double-click the Printers or Printers and Fax icon.</a:t>
            </a:r>
          </a:p>
          <a:p>
            <a:pPr lvl="0"/>
            <a:r>
              <a:rPr lang="en-US" dirty="0"/>
              <a:t>Right-click on the Printer you wish to test and click Properties. If you do not see your printer, your printer is not installed.</a:t>
            </a:r>
          </a:p>
          <a:p>
            <a:pPr lvl="0"/>
            <a:r>
              <a:rPr lang="en-US" dirty="0"/>
              <a:t>In the Printers Properties window, click the </a:t>
            </a:r>
            <a:r>
              <a:rPr lang="en-US" b="1" dirty="0"/>
              <a:t>Print Test Page</a:t>
            </a:r>
            <a:r>
              <a:rPr lang="en-US" dirty="0"/>
              <a:t> </a:t>
            </a:r>
            <a:r>
              <a:rPr lang="en-US" u="sng" dirty="0">
                <a:hlinkClick r:id="rId4"/>
              </a:rPr>
              <a:t>button</a:t>
            </a:r>
            <a:r>
              <a:rPr lang="en-US" dirty="0"/>
              <a:t>.</a:t>
            </a:r>
          </a:p>
          <a:p>
            <a:pPr lvl="0"/>
            <a:r>
              <a:rPr lang="en-US" dirty="0"/>
              <a:t>If the printer is able to print a test page, you're printer is installed and setup properly. However, if you're unable to print in other programs it's possible that the program you're attempting to print from has issues. </a:t>
            </a:r>
          </a:p>
          <a:p>
            <a:endParaRPr lang="en-US" dirty="0"/>
          </a:p>
        </p:txBody>
      </p:sp>
    </p:spTree>
    <p:extLst>
      <p:ext uri="{BB962C8B-B14F-4D97-AF65-F5344CB8AC3E}">
        <p14:creationId xmlns:p14="http://schemas.microsoft.com/office/powerpoint/2010/main" val="207592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10 Big Problems</a:t>
            </a:r>
            <a:endParaRPr lang="en-US" dirty="0"/>
          </a:p>
        </p:txBody>
      </p:sp>
      <p:sp>
        <p:nvSpPr>
          <p:cNvPr id="3" name="Content Placeholder 2"/>
          <p:cNvSpPr>
            <a:spLocks noGrp="1"/>
          </p:cNvSpPr>
          <p:nvPr>
            <p:ph idx="1"/>
          </p:nvPr>
        </p:nvSpPr>
        <p:spPr/>
        <p:txBody>
          <a:bodyPr/>
          <a:lstStyle/>
          <a:p>
            <a:r>
              <a:rPr lang="en-US" dirty="0" smtClean="0"/>
              <a:t>Printing is too slow.</a:t>
            </a:r>
          </a:p>
          <a:p>
            <a:r>
              <a:rPr lang="en-US" dirty="0" smtClean="0"/>
              <a:t>Ink and/or toner costs too much.</a:t>
            </a:r>
          </a:p>
          <a:p>
            <a:r>
              <a:rPr lang="en-US" dirty="0" smtClean="0"/>
              <a:t>Windows is sending print jobs to the wrong printer.</a:t>
            </a:r>
          </a:p>
          <a:p>
            <a:endParaRPr lang="en-US" dirty="0" smtClean="0"/>
          </a:p>
          <a:p>
            <a:endParaRPr lang="en-US" dirty="0"/>
          </a:p>
        </p:txBody>
      </p:sp>
    </p:spTree>
    <p:extLst>
      <p:ext uri="{BB962C8B-B14F-4D97-AF65-F5344CB8AC3E}">
        <p14:creationId xmlns:p14="http://schemas.microsoft.com/office/powerpoint/2010/main" val="245864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images.pcworld.com/news/graphics/185111-hpfastdraftprinting_original.jpg">
            <a:hlinkClick r:id="rId2" tgtFrame="&quot;_blank&quot;" tooltip="&quot;&quo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7800" y="1600200"/>
            <a:ext cx="6248400" cy="4953000"/>
          </a:xfrm>
          <a:prstGeom prst="rect">
            <a:avLst/>
          </a:prstGeom>
          <a:noFill/>
          <a:ln>
            <a:noFill/>
          </a:ln>
        </p:spPr>
      </p:pic>
    </p:spTree>
    <p:extLst>
      <p:ext uri="{BB962C8B-B14F-4D97-AF65-F5344CB8AC3E}">
        <p14:creationId xmlns:p14="http://schemas.microsoft.com/office/powerpoint/2010/main" val="3293168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469</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Setup printer and install software  </vt:lpstr>
      <vt:lpstr>Installing a printer only using the drivers </vt:lpstr>
      <vt:lpstr>Testing the printer </vt:lpstr>
      <vt:lpstr>10 Big Problems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KTS01</dc:creator>
  <cp:lastModifiedBy>KTS01</cp:lastModifiedBy>
  <cp:revision>3</cp:revision>
  <dcterms:created xsi:type="dcterms:W3CDTF">2014-01-20T07:57:18Z</dcterms:created>
  <dcterms:modified xsi:type="dcterms:W3CDTF">2014-01-20T08:17:31Z</dcterms:modified>
</cp:coreProperties>
</file>