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aa927e7843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aa927e7843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aa927e7843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aa927e7843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bf9739bf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abf9739bf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a927e7843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a927e7843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aa927e784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aa927e784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aa927e7843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aa927e784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a927e7843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aa927e7843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a927e7843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aa927e7843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aa927e7843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aa927e7843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803b9def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803b9def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a927e7843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a927e784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803b9def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803b9def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aa927e7843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aa927e7843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ccad3f3d6_9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accad3f3d6_9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a927e7843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aa927e784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aa927e784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aa927e784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accad3f3d6_1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accad3f3d6_1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a927e784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aa927e784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a927e7843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a927e7843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a927e7843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a927e784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aa927e7843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aa927e7843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Dafang-Hacks/Ingenic-T10_20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libjpeg.sourceforge.net/" TargetMode="External"/><Relationship Id="rId4" Type="http://schemas.openxmlformats.org/officeDocument/2006/relationships/hyperlink" Target="https://github.com/Dafang-Hacks/Ingenic-T10_20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Relationship Id="rId4" Type="http://schemas.openxmlformats.org/officeDocument/2006/relationships/image" Target="../media/image6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Dafang-Hacks/Ingenic-T10_20" TargetMode="External"/><Relationship Id="rId4" Type="http://schemas.openxmlformats.org/officeDocument/2006/relationships/hyperlink" Target="https://libjpeg.sourceforge.net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IP Camera Panoramic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593225" y="3105650"/>
            <a:ext cx="441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</a:rPr>
              <a:t>https://t.me/Panoramic_photo_bot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775" y="3068000"/>
            <a:ext cx="1797650" cy="19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593225" y="35982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chemeClr val="lt1"/>
                </a:solidFill>
              </a:rPr>
              <a:t>Клюшниченко Александр</a:t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93225" y="3998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chemeClr val="lt1"/>
                </a:solidFill>
              </a:rPr>
              <a:t>Глазков Ефим</a:t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593225" y="43986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chemeClr val="lt1"/>
                </a:solidFill>
              </a:rPr>
              <a:t>Кривошеев Павел</a:t>
            </a:r>
            <a:endParaRPr i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6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Общая работа системы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163" y="770925"/>
            <a:ext cx="7763675" cy="39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16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демоном мотора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175" y="787578"/>
            <a:ext cx="6387651" cy="39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688" y="8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 связи мотора с внешним миром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376" y="563651"/>
            <a:ext cx="5009250" cy="447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11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Получение панорамной фотографии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175" y="604875"/>
            <a:ext cx="2367650" cy="43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Получение панорамного изображения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реализации подобного функционала было разработано несколько модулей: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Получение yuv_nv12 изображения с сенсора камеры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Преобразование yuv_nv12 изображения в rgb24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Конкатенация изображений rgb24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Кодирование rgb24 изображения в jpeg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Получение yuv_nv12 изображения с сенсора камеры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реализации данного модуля использовался </a:t>
            </a:r>
            <a:r>
              <a:rPr lang="ru" u="sng">
                <a:solidFill>
                  <a:schemeClr val="hlink"/>
                </a:solidFill>
                <a:hlinkClick r:id="rId3"/>
              </a:rPr>
              <a:t>SDK Ingenic T10-T20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нём содержится функция для получения изображения в формате yuv_nv12, которая копирует полученную фотографию в поинтер для дальнейших преобразований.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Преобразование yuv_nv12 изображения в rgb24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Реализован простой конвертер изображения, который описывает данные формулы: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052625"/>
            <a:ext cx="609600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Конкатенация изображений rgb24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Формат rgb24 представляет собой набор байт, который описывает формат каждого пикселя как 8:8:8, где 8 - кол-во бит на каждый цвет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Для конкатенации необходимо знать ширину и высоту входных изображений.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Конкатенируемое изображение записывается в отдельный массив байт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общем формулу для адресации по индексам выходного массива можно выразить следующим образом: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idx = row * img_nums * (pixel_cols * PIXEL_SIZE) + col + (pixel_cols * img_counter * PIXEL_SIZE)]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Кодирование rgb24 изображения в jpeg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Чтобы закодировать rgb24 в формат jpg, использовалась библиотека </a:t>
            </a:r>
            <a:r>
              <a:rPr lang="ru" u="sng">
                <a:solidFill>
                  <a:schemeClr val="hlink"/>
                </a:solidFill>
                <a:hlinkClick r:id="rId3"/>
              </a:rPr>
              <a:t>libjpeg</a:t>
            </a:r>
            <a:r>
              <a:rPr lang="ru"/>
              <a:t>, которую было необходимо скомпилировать под целевую архитектуру, т.е. под mips32 и интегрировать в существующий SDK Ingenic </a:t>
            </a:r>
            <a:r>
              <a:rPr lang="ru" u="sng">
                <a:solidFill>
                  <a:schemeClr val="hlink"/>
                </a:solidFill>
                <a:hlinkClick r:id="rId4"/>
              </a:rPr>
              <a:t>T10-T20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телеграмом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работы с телеграмом был взят за основу shell скрипт, в котором есть функционал отправки сообщений, файлов, фотографий и видео. Была добавлена возможность получать сообщения от телеграм бота. Для работы с Telegram API используется утилита curl.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22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</a:t>
            </a:r>
            <a:r>
              <a:rPr lang="ru"/>
              <a:t>панорамная</a:t>
            </a:r>
            <a:r>
              <a:rPr lang="ru"/>
              <a:t> съёмка?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761650"/>
            <a:ext cx="8549700" cy="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3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Панорамная фотография — разновидность фотографии, которая позволяет создавать изображение с большим углом обзора по горизонтали</a:t>
            </a:r>
            <a:endParaRPr sz="21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225" y="1540750"/>
            <a:ext cx="6563551" cy="31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11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телеграм клиента</a:t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588" y="593075"/>
            <a:ext cx="5116826" cy="432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полученного изображения</a:t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5020"/>
            <a:ext cx="9144003" cy="1973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Огромное спасибо Урусову Льву Викторовичу за интересный проект и помощь в его реализации!</a:t>
            </a:r>
            <a:endParaRPr sz="25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Мотивация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15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Панорамы, в первую очередь, помогают заметно расширить угол обзора, компенсировав тем самым скромные возможности объектива. А еще, панорамная съемка способна повысить детализацию, разрешение фотографии и помочь контролировать перспективу.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панорамной фотографии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22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Самым популярным способом получения подобного кадра является метод ”серия снимков с перекрытием”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Фотоаппарат закрепляется на штативе и после </a:t>
            </a:r>
            <a:r>
              <a:rPr lang="ru"/>
              <a:t>съемки</a:t>
            </a:r>
            <a:r>
              <a:rPr lang="ru"/>
              <a:t> очередного кадра поворачивается на </a:t>
            </a:r>
            <a:r>
              <a:rPr lang="ru"/>
              <a:t>определенный</a:t>
            </a:r>
            <a:r>
              <a:rPr lang="ru"/>
              <a:t> угол вокруг вертикальной оси. Таким образом выполняется серия снимков, каждый из которых фиксирует часть будущей панорамы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8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метода “с</a:t>
            </a:r>
            <a:r>
              <a:rPr lang="ru"/>
              <a:t>ерия снимков с перекрытием”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5900"/>
            <a:ext cx="9144001" cy="38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панорамной фотографии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Поворотный объектив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25" y="1866350"/>
            <a:ext cx="3048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0325" y="1866350"/>
            <a:ext cx="3048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2825"/>
            <a:ext cx="423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Используемое устройство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9221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реализации подобного функционала необходимо устройство, которое будет содержать в себе фото-сенсор и мотор для вращения вокруг своей оси.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качестве такого устройства, была выбрана IP камера: Xiaomi dafang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425" y="488875"/>
            <a:ext cx="3673247" cy="41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Инструменты для реализации проекта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3"/>
              </a:rPr>
              <a:t>SDK Ingenic T10-T20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Toolchain mips32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libimp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motor driver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4"/>
              </a:rPr>
              <a:t>libjpeg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106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63" y="679550"/>
            <a:ext cx="8278875" cy="38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