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CF7902B-D86D-4F7F-826D-D5E0D4A54DC3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9554BA5-E6EC-4129-BA1A-857DC214B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07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902B-D86D-4F7F-826D-D5E0D4A54DC3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4BA5-E6EC-4129-BA1A-857DC214B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50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F7902B-D86D-4F7F-826D-D5E0D4A54DC3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554BA5-E6EC-4129-BA1A-857DC214B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373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F7902B-D86D-4F7F-826D-D5E0D4A54DC3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554BA5-E6EC-4129-BA1A-857DC214B5C5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061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F7902B-D86D-4F7F-826D-D5E0D4A54DC3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554BA5-E6EC-4129-BA1A-857DC214B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94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902B-D86D-4F7F-826D-D5E0D4A54DC3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4BA5-E6EC-4129-BA1A-857DC214B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86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902B-D86D-4F7F-826D-D5E0D4A54DC3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4BA5-E6EC-4129-BA1A-857DC214B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014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902B-D86D-4F7F-826D-D5E0D4A54DC3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4BA5-E6EC-4129-BA1A-857DC214B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400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F7902B-D86D-4F7F-826D-D5E0D4A54DC3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554BA5-E6EC-4129-BA1A-857DC214B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94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902B-D86D-4F7F-826D-D5E0D4A54DC3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4BA5-E6EC-4129-BA1A-857DC214B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1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F7902B-D86D-4F7F-826D-D5E0D4A54DC3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554BA5-E6EC-4129-BA1A-857DC214B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91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902B-D86D-4F7F-826D-D5E0D4A54DC3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4BA5-E6EC-4129-BA1A-857DC214B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7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902B-D86D-4F7F-826D-D5E0D4A54DC3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4BA5-E6EC-4129-BA1A-857DC214B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61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902B-D86D-4F7F-826D-D5E0D4A54DC3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4BA5-E6EC-4129-BA1A-857DC214B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1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902B-D86D-4F7F-826D-D5E0D4A54DC3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4BA5-E6EC-4129-BA1A-857DC214B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4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902B-D86D-4F7F-826D-D5E0D4A54DC3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4BA5-E6EC-4129-BA1A-857DC214B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26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902B-D86D-4F7F-826D-D5E0D4A54DC3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4BA5-E6EC-4129-BA1A-857DC214B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7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7902B-D86D-4F7F-826D-D5E0D4A54DC3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4BA5-E6EC-4129-BA1A-857DC214B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827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XcoVtbNrS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41668"/>
            <a:ext cx="9448800" cy="3486833"/>
          </a:xfrm>
        </p:spPr>
        <p:txBody>
          <a:bodyPr/>
          <a:lstStyle/>
          <a:p>
            <a:r>
              <a:rPr lang="en-CA" b="1" dirty="0" err="1" smtClean="0">
                <a:latin typeface="Algerian" panose="04020705040A02060702" pitchFamily="82" charset="0"/>
              </a:rPr>
              <a:t>R</a:t>
            </a:r>
            <a:r>
              <a:rPr lang="en-CA" dirty="0" err="1" smtClean="0">
                <a:latin typeface="Algerian" panose="04020705040A02060702" pitchFamily="82" charset="0"/>
              </a:rPr>
              <a:t>aspi</a:t>
            </a:r>
            <a:r>
              <a:rPr lang="en-CA" b="1" dirty="0" err="1" smtClean="0">
                <a:latin typeface="Algerian" panose="04020705040A02060702" pitchFamily="82" charset="0"/>
              </a:rPr>
              <a:t>R</a:t>
            </a:r>
            <a:r>
              <a:rPr lang="en-CA" dirty="0" err="1" smtClean="0">
                <a:latin typeface="Algerian" panose="04020705040A02060702" pitchFamily="82" charset="0"/>
              </a:rPr>
              <a:t>over</a:t>
            </a:r>
            <a:endParaRPr lang="en-CA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060261"/>
          </a:xfrm>
        </p:spPr>
        <p:txBody>
          <a:bodyPr>
            <a:normAutofit/>
          </a:bodyPr>
          <a:lstStyle/>
          <a:p>
            <a:r>
              <a:rPr lang="en-CA" dirty="0" smtClean="0"/>
              <a:t>Lawrence Puig</a:t>
            </a:r>
          </a:p>
          <a:p>
            <a:r>
              <a:rPr lang="en-CA" dirty="0" smtClean="0"/>
              <a:t>	N01033296</a:t>
            </a:r>
          </a:p>
          <a:p>
            <a:r>
              <a:rPr lang="en-CA" dirty="0" smtClean="0"/>
              <a:t>		CENG 317</a:t>
            </a:r>
          </a:p>
          <a:p>
            <a:r>
              <a:rPr lang="en-CA" dirty="0" smtClean="0"/>
              <a:t>			2017-2018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2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Raspberry Pi Rover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146" y="2057401"/>
            <a:ext cx="7120054" cy="4024125"/>
          </a:xfrm>
        </p:spPr>
        <p:txBody>
          <a:bodyPr/>
          <a:lstStyle/>
          <a:p>
            <a:r>
              <a:rPr lang="en-CA" dirty="0" smtClean="0"/>
              <a:t>Raspberry Pi Rover, a portable Rover inspired by NASA’s moon Rover.</a:t>
            </a:r>
          </a:p>
          <a:p>
            <a:r>
              <a:rPr lang="en-CA" dirty="0" smtClean="0"/>
              <a:t>Uses two motor servo wheels to allow movement for the Rover.</a:t>
            </a:r>
          </a:p>
          <a:p>
            <a:r>
              <a:rPr lang="en-CA" dirty="0" smtClean="0"/>
              <a:t>Uses a Raspberry Pi to allow controlling through a database or terminal.</a:t>
            </a:r>
          </a:p>
          <a:p>
            <a:r>
              <a:rPr lang="en-CA" dirty="0" smtClean="0"/>
              <a:t>Uses 3.3V from the Raspberry Pi to operate the wheels.</a:t>
            </a:r>
          </a:p>
          <a:p>
            <a:r>
              <a:rPr lang="en-CA" dirty="0" smtClean="0"/>
              <a:t>Battery Pack may be implemented to use portably.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2" y="491697"/>
            <a:ext cx="4288994" cy="59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627" y="-22302"/>
            <a:ext cx="8610600" cy="1293028"/>
          </a:xfrm>
        </p:spPr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  <p:pic>
        <p:nvPicPr>
          <p:cNvPr id="4" name="GXcoVtbNrS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37424" y="951861"/>
            <a:ext cx="10499803" cy="590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2" y="0"/>
            <a:ext cx="8610600" cy="1293028"/>
          </a:xfrm>
        </p:spPr>
        <p:txBody>
          <a:bodyPr/>
          <a:lstStyle/>
          <a:p>
            <a:r>
              <a:rPr lang="en-CA" dirty="0" smtClean="0"/>
              <a:t>Budget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43096"/>
              </p:ext>
            </p:extLst>
          </p:nvPr>
        </p:nvGraphicFramePr>
        <p:xfrm>
          <a:off x="-2" y="1003609"/>
          <a:ext cx="12192004" cy="5854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3384"/>
                <a:gridCol w="1093862"/>
                <a:gridCol w="1093862"/>
                <a:gridCol w="1093862"/>
                <a:gridCol w="1093862"/>
                <a:gridCol w="1093862"/>
                <a:gridCol w="1093862"/>
                <a:gridCol w="1093862"/>
                <a:gridCol w="1093862"/>
                <a:gridCol w="1093862"/>
                <a:gridCol w="1093862"/>
              </a:tblGrid>
              <a:tr h="36476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Product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Description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Quantity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Cost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76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Raspberry Pi 3 Starter kit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To operate Program and hold data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$99.99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60215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Micro Servo Motor Continuous Rotation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To allow mobility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$21.99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6021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Portable Power Bank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To Supply Power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$19.99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6021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Electronic Learning Kit for RaspberryPi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Supply kit for RaspberryPi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$16.99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76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60x80Wheel's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Standard Wheels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$9.99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6021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3D printed chasis from Humber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Rover's Chasis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n/a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76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Ultrasonic Sensor HC-SR04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Ultrasonic sensor for detections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6021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Before Tax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$168.95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76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Tax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$21.96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76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Total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$190.91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760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CA" dirty="0" smtClean="0"/>
              <a:t>schedule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Week 1-4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- Ordered and Bought Parts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- Prepared For Building, Gathered Parts</a:t>
            </a:r>
          </a:p>
          <a:p>
            <a:r>
              <a:rPr lang="en-CA" dirty="0" smtClean="0"/>
              <a:t>Week 5-8</a:t>
            </a:r>
          </a:p>
          <a:p>
            <a:pPr marL="457200" lvl="1" indent="0">
              <a:buNone/>
            </a:pPr>
            <a:r>
              <a:rPr lang="en-CA" dirty="0"/>
              <a:t>	</a:t>
            </a:r>
            <a:r>
              <a:rPr lang="en-CA" dirty="0" smtClean="0"/>
              <a:t>- Building Started</a:t>
            </a:r>
          </a:p>
          <a:p>
            <a:pPr marL="457200" lvl="1" indent="0">
              <a:buNone/>
            </a:pPr>
            <a:r>
              <a:rPr lang="en-CA" dirty="0"/>
              <a:t>	</a:t>
            </a:r>
            <a:r>
              <a:rPr lang="en-CA" dirty="0" smtClean="0"/>
              <a:t>- Created Terminal Controller</a:t>
            </a:r>
          </a:p>
          <a:p>
            <a:pPr marL="457200" lvl="1" indent="0">
              <a:buNone/>
            </a:pPr>
            <a:r>
              <a:rPr lang="en-CA" dirty="0"/>
              <a:t>	</a:t>
            </a:r>
            <a:r>
              <a:rPr lang="en-CA" dirty="0" smtClean="0"/>
              <a:t>- Finished a basic Build</a:t>
            </a:r>
          </a:p>
          <a:p>
            <a:r>
              <a:rPr lang="en-CA" dirty="0" smtClean="0"/>
              <a:t>Week 9-12</a:t>
            </a:r>
          </a:p>
          <a:p>
            <a:pPr lvl="2">
              <a:buFontTx/>
              <a:buChar char="-"/>
            </a:pPr>
            <a:r>
              <a:rPr lang="en-CA" dirty="0" smtClean="0"/>
              <a:t>Implemented Portability with Battery</a:t>
            </a:r>
          </a:p>
          <a:p>
            <a:pPr lvl="2">
              <a:buFontTx/>
              <a:buChar char="-"/>
            </a:pPr>
            <a:r>
              <a:rPr lang="en-CA" dirty="0" smtClean="0"/>
              <a:t>Created a Controller through Android Studios</a:t>
            </a:r>
          </a:p>
        </p:txBody>
      </p:sp>
    </p:spTree>
    <p:extLst>
      <p:ext uri="{BB962C8B-B14F-4D97-AF65-F5344CB8AC3E}">
        <p14:creationId xmlns:p14="http://schemas.microsoft.com/office/powerpoint/2010/main" val="291120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Skills learned and utilized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Github</a:t>
            </a:r>
            <a:endParaRPr lang="en-CA" dirty="0" smtClean="0"/>
          </a:p>
          <a:p>
            <a:r>
              <a:rPr lang="en-CA" dirty="0" smtClean="0"/>
              <a:t>Soldering</a:t>
            </a:r>
          </a:p>
          <a:p>
            <a:r>
              <a:rPr lang="en-CA" dirty="0" smtClean="0"/>
              <a:t>Python Coding</a:t>
            </a:r>
          </a:p>
          <a:p>
            <a:r>
              <a:rPr lang="en-CA" dirty="0" smtClean="0"/>
              <a:t>Organizing and Preparing a Project</a:t>
            </a:r>
          </a:p>
          <a:p>
            <a:r>
              <a:rPr lang="en-CA" dirty="0" smtClean="0"/>
              <a:t>Raspberry Pi 3</a:t>
            </a:r>
          </a:p>
          <a:p>
            <a:r>
              <a:rPr lang="en-CA" dirty="0" smtClean="0"/>
              <a:t>Build Video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47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79903" y="1279525"/>
            <a:ext cx="8610600" cy="1293028"/>
          </a:xfrm>
        </p:spPr>
        <p:txBody>
          <a:bodyPr>
            <a:normAutofit/>
          </a:bodyPr>
          <a:lstStyle/>
          <a:p>
            <a:r>
              <a:rPr lang="en-CA" dirty="0" smtClean="0"/>
              <a:t>Thank You</a:t>
            </a:r>
            <a:br>
              <a:rPr lang="en-CA" dirty="0" smtClean="0"/>
            </a:b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77" y="0"/>
            <a:ext cx="4997423" cy="6902917"/>
          </a:xfrm>
        </p:spPr>
      </p:pic>
    </p:spTree>
    <p:extLst>
      <p:ext uri="{BB962C8B-B14F-4D97-AF65-F5344CB8AC3E}">
        <p14:creationId xmlns:p14="http://schemas.microsoft.com/office/powerpoint/2010/main" val="37397741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69</TotalTime>
  <Words>172</Words>
  <Application>Microsoft Office PowerPoint</Application>
  <PresentationFormat>Widescreen</PresentationFormat>
  <Paragraphs>69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Century Gothic</vt:lpstr>
      <vt:lpstr>Vapor Trail</vt:lpstr>
      <vt:lpstr>RaspiRover</vt:lpstr>
      <vt:lpstr>Raspberry Pi Rover</vt:lpstr>
      <vt:lpstr>Demo</vt:lpstr>
      <vt:lpstr>Budget</vt:lpstr>
      <vt:lpstr>schedule</vt:lpstr>
      <vt:lpstr>Skills learned and utilized</vt:lpstr>
      <vt:lpstr>Thank You 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RaspiRover</dc:title>
  <dc:creator>P. LA</dc:creator>
  <cp:lastModifiedBy>P. LA</cp:lastModifiedBy>
  <cp:revision>8</cp:revision>
  <dcterms:created xsi:type="dcterms:W3CDTF">2018-01-15T06:33:36Z</dcterms:created>
  <dcterms:modified xsi:type="dcterms:W3CDTF">2018-01-15T07:43:27Z</dcterms:modified>
</cp:coreProperties>
</file>