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22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25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82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6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44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15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46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6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8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3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88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66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4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8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21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1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D702-FFD0-4DD0-9A2F-01BD5D567DA2}" type="datetimeFigureOut">
              <a:rPr lang="en-CA" smtClean="0"/>
              <a:t>2018-01-15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056CC7-2569-441F-8BF3-AE6383DE9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6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3C63-A68F-4D7C-BCF9-23B7FE5F1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E-Money Transfer with QR Code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43845-3E08-4B1B-8741-6A5D5CB4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Sushant Sharma</a:t>
            </a:r>
          </a:p>
        </p:txBody>
      </p:sp>
    </p:spTree>
    <p:extLst>
      <p:ext uri="{BB962C8B-B14F-4D97-AF65-F5344CB8AC3E}">
        <p14:creationId xmlns:p14="http://schemas.microsoft.com/office/powerpoint/2010/main" val="151767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D686-2AE9-400F-9A2A-1FDFB109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Project: E-money Transfer using </a:t>
            </a:r>
            <a:r>
              <a:rPr lang="en-CA" sz="2000" dirty="0" err="1"/>
              <a:t>Qr</a:t>
            </a:r>
            <a:r>
              <a:rPr lang="en-CA" sz="2000" dirty="0"/>
              <a:t> code Sensor</a:t>
            </a:r>
          </a:p>
          <a:p>
            <a:r>
              <a:rPr lang="en-CA" sz="2000" dirty="0"/>
              <a:t>QR code scanner: scans and stores the info of a product into a database</a:t>
            </a:r>
          </a:p>
          <a:p>
            <a:r>
              <a:rPr lang="en-CA" sz="2000" dirty="0"/>
              <a:t>QR code is used to:</a:t>
            </a:r>
          </a:p>
          <a:p>
            <a:r>
              <a:rPr lang="en-CA" sz="2000" dirty="0"/>
              <a:t>Save the info </a:t>
            </a:r>
            <a:r>
              <a:rPr lang="en-CA" sz="2000" dirty="0">
                <a:sym typeface="Wingdings" panose="05000000000000000000" pitchFamily="2" charset="2"/>
              </a:rPr>
              <a:t></a:t>
            </a:r>
            <a:r>
              <a:rPr lang="en-CA" sz="2000" dirty="0"/>
              <a:t> amount of money and description of product</a:t>
            </a:r>
          </a:p>
          <a:p>
            <a:r>
              <a:rPr lang="en-CA" sz="2000" dirty="0"/>
              <a:t>Money </a:t>
            </a:r>
            <a:r>
              <a:rPr lang="en-CA" sz="2000" dirty="0">
                <a:sym typeface="Wingdings" panose="05000000000000000000" pitchFamily="2" charset="2"/>
              </a:rPr>
              <a:t> can be sent </a:t>
            </a:r>
            <a:r>
              <a:rPr lang="en-CA" sz="2000" dirty="0"/>
              <a:t>to anyone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B1E73E-C64F-4F59-9BE9-4D679622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4C77-A2DA-4393-8876-762F747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2967"/>
            <a:ext cx="8596668" cy="1320800"/>
          </a:xfrm>
        </p:spPr>
        <p:txBody>
          <a:bodyPr/>
          <a:lstStyle/>
          <a:p>
            <a:r>
              <a:rPr lang="en-CA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7AFD-7214-4472-862A-85E16275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Purchased a total of 2 items:</a:t>
            </a:r>
          </a:p>
          <a:p>
            <a:r>
              <a:rPr lang="en-CA" sz="2000" dirty="0"/>
              <a:t>Raspberry Pi 3 for $112.98 including taxes</a:t>
            </a:r>
          </a:p>
          <a:p>
            <a:r>
              <a:rPr lang="en-CA" sz="2000" dirty="0"/>
              <a:t>QR Code Scanner for $90.39 including taxes</a:t>
            </a:r>
          </a:p>
          <a:p>
            <a:r>
              <a:rPr lang="en-CA" sz="2000" dirty="0"/>
              <a:t>The total is CAD 203.38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7B7F-BB6E-4C2C-8BD2-C51B8853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4903"/>
            <a:ext cx="11008311" cy="30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B27F-1582-4E11-A59E-85321B52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AF0C-D811-4DF5-A548-9BE72105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Received equipment - October 16, 2017</a:t>
            </a:r>
          </a:p>
          <a:p>
            <a:r>
              <a:rPr lang="en-CA" sz="2000" dirty="0"/>
              <a:t>Worked on soldering PCB and the sensors provided by prototype lab during strike</a:t>
            </a:r>
          </a:p>
          <a:p>
            <a:r>
              <a:rPr lang="en-CA" sz="2000" dirty="0"/>
              <a:t>Started configuring raspberry pi - November 27, 2017</a:t>
            </a:r>
          </a:p>
          <a:p>
            <a:r>
              <a:rPr lang="en-CA" sz="2000" dirty="0"/>
              <a:t>Initiated researched for ways to connect QR code scanner to pi - December 4, 2017</a:t>
            </a:r>
          </a:p>
          <a:p>
            <a:r>
              <a:rPr lang="en-CA" sz="2000" dirty="0"/>
              <a:t>Started on the code so that I can scan and store barcodes and QR codes onto a file.</a:t>
            </a:r>
          </a:p>
        </p:txBody>
      </p:sp>
      <p:pic>
        <p:nvPicPr>
          <p:cNvPr id="1026" name="Picture 2" descr="Image altrhy ">
            <a:extLst>
              <a:ext uri="{FF2B5EF4-FFF2-40B4-BE49-F238E27FC236}">
                <a16:creationId xmlns:a16="http://schemas.microsoft.com/office/drawing/2014/main" id="{E8674911-8122-4CA4-80BE-C4060405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546842"/>
            <a:ext cx="1316455" cy="17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A1DC-C28E-4B8A-AAF1-FBDE7087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Video/Demonstration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084A-A17B-49C5-96EB-CC683303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1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83BE-9140-45A7-91B8-F5329B6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utilized from previous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018D-03A4-4311-A109-C5E7F0F7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CENG 215 Digital And Interfacing Systems: Learned to build circuits</a:t>
            </a:r>
          </a:p>
          <a:p>
            <a:r>
              <a:rPr lang="en-US" altLang="en-US" sz="2400" dirty="0"/>
              <a:t>CENG 216 Intro to Software Engineering: Creating Gantt Charts</a:t>
            </a:r>
          </a:p>
          <a:p>
            <a:r>
              <a:rPr lang="en-US" altLang="en-US" sz="2400" dirty="0"/>
              <a:t>CENG 252 Embedded Systems: Gained  knowledge regarding microcontrollers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22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3993-7834-4133-A39B-FD51630A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80" y="2553811"/>
            <a:ext cx="8596668" cy="1320800"/>
          </a:xfrm>
        </p:spPr>
        <p:txBody>
          <a:bodyPr>
            <a:normAutofit/>
          </a:bodyPr>
          <a:lstStyle/>
          <a:p>
            <a:r>
              <a:rPr lang="en-CA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2058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</TotalTime>
  <Words>192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E-Money Transfer with QR Code Scanner</vt:lpstr>
      <vt:lpstr>PowerPoint Presentation</vt:lpstr>
      <vt:lpstr>Budget</vt:lpstr>
      <vt:lpstr>Schedule</vt:lpstr>
      <vt:lpstr>Build Video/Demonstration</vt:lpstr>
      <vt:lpstr>Knowledge utilized from previous courses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E-Money Transfer with QR Code Scanner</dc:title>
  <dc:creator>Sushant Sharma</dc:creator>
  <cp:lastModifiedBy>Sushant Sharma</cp:lastModifiedBy>
  <cp:revision>35</cp:revision>
  <dcterms:created xsi:type="dcterms:W3CDTF">2018-01-02T19:34:40Z</dcterms:created>
  <dcterms:modified xsi:type="dcterms:W3CDTF">2018-01-15T20:20:39Z</dcterms:modified>
</cp:coreProperties>
</file>