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FF7D4-9B5D-4A84-8672-40E6A124FC27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7924F9-275D-407F-98B3-B81697414363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963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F7D4-9B5D-4A84-8672-40E6A124FC27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4F9-275D-407F-98B3-B8169741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87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F7D4-9B5D-4A84-8672-40E6A124FC27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4F9-275D-407F-98B3-B8169741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02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F7D4-9B5D-4A84-8672-40E6A124FC27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4F9-275D-407F-98B3-B8169741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36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FF7D4-9B5D-4A84-8672-40E6A124FC27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7924F9-275D-407F-98B3-B81697414363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269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F7D4-9B5D-4A84-8672-40E6A124FC27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4F9-275D-407F-98B3-B8169741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2733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F7D4-9B5D-4A84-8672-40E6A124FC27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4F9-275D-407F-98B3-B8169741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2760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F7D4-9B5D-4A84-8672-40E6A124FC27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4F9-275D-407F-98B3-B8169741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38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F7D4-9B5D-4A84-8672-40E6A124FC27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4F9-275D-407F-98B3-B8169741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1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FF7D4-9B5D-4A84-8672-40E6A124FC27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87924F9-275D-407F-98B3-B8169741436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4207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FF7D4-9B5D-4A84-8672-40E6A124FC27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87924F9-275D-407F-98B3-B816974143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46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FF7D4-9B5D-4A84-8672-40E6A124FC27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87924F9-275D-407F-98B3-B81697414363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223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Hive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Yurii</a:t>
            </a:r>
            <a:r>
              <a:rPr lang="en-US" dirty="0"/>
              <a:t> </a:t>
            </a:r>
            <a:r>
              <a:rPr lang="en-US" dirty="0" err="1"/>
              <a:t>sentsiv</a:t>
            </a:r>
            <a:endParaRPr lang="en-US" dirty="0"/>
          </a:p>
          <a:p>
            <a:r>
              <a:rPr lang="en-US" dirty="0" err="1"/>
              <a:t>Ceng</a:t>
            </a:r>
            <a:r>
              <a:rPr lang="en-US" dirty="0"/>
              <a:t> 317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390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(Proposal)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53309"/>
            <a:ext cx="10178322" cy="4300174"/>
          </a:xfrm>
        </p:spPr>
        <p:txBody>
          <a:bodyPr/>
          <a:lstStyle/>
          <a:p>
            <a:r>
              <a:rPr lang="en-US" dirty="0"/>
              <a:t>In the start of the semester my new team members and myself choose to work with bees, particularly create a monitoring system to help bee keepers in Humber College understand better and be able to see what is happening with the hives remotely.</a:t>
            </a:r>
          </a:p>
          <a:p>
            <a:r>
              <a:rPr lang="en-US" dirty="0"/>
              <a:t>As have been discussed with bee keepers previously, it was clear that they were lacking the ability to have temperature/humidity status of the hive, as well as, having an ability to locate the bee cluster in the hive during the winter.</a:t>
            </a:r>
          </a:p>
          <a:p>
            <a:r>
              <a:rPr lang="en-US" dirty="0"/>
              <a:t>In order to solve this problem I am using regular temperature &amp; humidity sensors DHT11 in order to have real time readings, as well as, with help of the algorithm, to located cluster inside the hive, depending on the temperature readings.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965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(Proposal)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53309"/>
            <a:ext cx="10178322" cy="4226283"/>
          </a:xfrm>
        </p:spPr>
        <p:txBody>
          <a:bodyPr>
            <a:normAutofit/>
          </a:bodyPr>
          <a:lstStyle/>
          <a:p>
            <a:r>
              <a:rPr lang="en-US" dirty="0"/>
              <a:t>For more accurate readings I use 4 DHT11s on each side of the hive. Using the python script and </a:t>
            </a:r>
            <a:r>
              <a:rPr lang="en-US" dirty="0" err="1"/>
              <a:t>Adafruit</a:t>
            </a:r>
            <a:r>
              <a:rPr lang="en-US" dirty="0"/>
              <a:t> library I’m able to simultaneously read the data from all of the sensors using GPIO pins. Also, having the sensor hat, that was built by us, I have an LED, which I use to indicate when the data readings are happening.</a:t>
            </a:r>
          </a:p>
          <a:p>
            <a:r>
              <a:rPr lang="en-US" dirty="0"/>
              <a:t>In order to have automated readings from the sensors, I use crontab, which is UNIX command that schedules the prewritten scripts.</a:t>
            </a:r>
          </a:p>
          <a:p>
            <a:r>
              <a:rPr lang="en-US" dirty="0"/>
              <a:t>To have data visually presented, I’m using the </a:t>
            </a:r>
            <a:r>
              <a:rPr lang="en-US" dirty="0" err="1"/>
              <a:t>javascript’s</a:t>
            </a:r>
            <a:r>
              <a:rPr lang="en-US" dirty="0"/>
              <a:t> </a:t>
            </a:r>
            <a:r>
              <a:rPr lang="en-US" dirty="0" err="1"/>
              <a:t>dygraph</a:t>
            </a:r>
            <a:r>
              <a:rPr lang="en-US" dirty="0"/>
              <a:t> library to visually present the fluctuation of the temperature &amp; humidity reading through the time.</a:t>
            </a:r>
          </a:p>
          <a:p>
            <a:r>
              <a:rPr lang="en-US" dirty="0"/>
              <a:t>Also, to present the location of the cluster I use regular </a:t>
            </a:r>
            <a:r>
              <a:rPr lang="en-US" dirty="0" err="1"/>
              <a:t>javascript’s</a:t>
            </a:r>
            <a:r>
              <a:rPr lang="en-US" dirty="0"/>
              <a:t> canvas, where I draw the cluster, with the coordinates calculated with my algorithm.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701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60" y="1128451"/>
            <a:ext cx="9831958" cy="54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8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: hardware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376" y="1805709"/>
            <a:ext cx="10312925" cy="40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9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: integration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2262507"/>
            <a:ext cx="10137780" cy="26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3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Course knowledge utilized from previous courses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25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 the Computer Engineering Technology program we have learned about the following topics from the respective relevant courses:</a:t>
            </a:r>
          </a:p>
          <a:p>
            <a:pPr lvl="0"/>
            <a:r>
              <a:rPr lang="en-CA" dirty="0"/>
              <a:t>Construction of circuits from CENG 215 Digital And Interfacing Systems,</a:t>
            </a:r>
          </a:p>
          <a:p>
            <a:pPr lvl="0"/>
            <a:r>
              <a:rPr lang="en-CA" dirty="0"/>
              <a:t>Rapid application development and Gantt charts from CENG 216 Intro to Software Engineering,</a:t>
            </a:r>
          </a:p>
          <a:p>
            <a:pPr lvl="0"/>
            <a:r>
              <a:rPr lang="en-CA" dirty="0"/>
              <a:t>Micro computing from CENG 252 Embedded Systems,</a:t>
            </a:r>
          </a:p>
          <a:p>
            <a:pPr lvl="0"/>
            <a:r>
              <a:rPr lang="en-CA" dirty="0"/>
              <a:t>SQL from CENG 254 Database With Java,</a:t>
            </a:r>
          </a:p>
          <a:p>
            <a:pPr lvl="0"/>
            <a:r>
              <a:rPr lang="en-CA" dirty="0"/>
              <a:t>Web access of databases from CENG 256 Internet Scripting; and,</a:t>
            </a:r>
          </a:p>
          <a:p>
            <a:pPr lvl="0"/>
            <a:r>
              <a:rPr lang="en-CA" dirty="0"/>
              <a:t>Wireless protocols such as 802.11 from TECH152 Telecom Networks.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266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en-CA" dirty="0"/>
          </a:p>
        </p:txBody>
      </p:sp>
      <p:pic>
        <p:nvPicPr>
          <p:cNvPr id="1026" name="Picture 2" descr="http://vignette2.wikia.nocookie.net/scribblenauts/images/5/56/Bee.png/revision/latest?cb=2013010417265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103" y="2473100"/>
            <a:ext cx="4248743" cy="321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5662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53</TotalTime>
  <Words>398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Smart Hive</vt:lpstr>
      <vt:lpstr>Introduction (Proposal) </vt:lpstr>
      <vt:lpstr>Introduction (Proposal)</vt:lpstr>
      <vt:lpstr>Budget</vt:lpstr>
      <vt:lpstr>Schedule : hardware</vt:lpstr>
      <vt:lpstr>Schedule : integration</vt:lpstr>
      <vt:lpstr>Course knowledge utilized from previous courses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Hive</dc:title>
  <dc:creator>Shmid</dc:creator>
  <cp:lastModifiedBy>Shmid</cp:lastModifiedBy>
  <cp:revision>5</cp:revision>
  <dcterms:created xsi:type="dcterms:W3CDTF">2016-11-29T06:04:23Z</dcterms:created>
  <dcterms:modified xsi:type="dcterms:W3CDTF">2016-11-29T17:23:52Z</dcterms:modified>
</cp:coreProperties>
</file>