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31E8B2A-A680-473D-906F-EE5970EE24DF}" type="datetimeFigureOut">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297319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31E8B2A-A680-473D-906F-EE5970EE24DF}" type="datetimeFigureOut">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185540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31E8B2A-A680-473D-906F-EE5970EE24DF}" type="datetimeFigureOut">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139834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31E8B2A-A680-473D-906F-EE5970EE24DF}" type="datetimeFigureOut">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259147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1E8B2A-A680-473D-906F-EE5970EE24DF}" type="datetimeFigureOut">
              <a:rPr lang="en-CA" smtClean="0"/>
              <a:t>2016-11-30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22507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731E8B2A-A680-473D-906F-EE5970EE24DF}" type="datetimeFigureOut">
              <a:rPr lang="en-CA" smtClean="0"/>
              <a:t>2016-11-30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12543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31E8B2A-A680-473D-906F-EE5970EE24DF}" type="datetimeFigureOut">
              <a:rPr lang="en-CA" smtClean="0"/>
              <a:t>2016-11-30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317994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731E8B2A-A680-473D-906F-EE5970EE24DF}" type="datetimeFigureOut">
              <a:rPr lang="en-CA" smtClean="0"/>
              <a:t>2016-11-30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358862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E8B2A-A680-473D-906F-EE5970EE24DF}" type="datetimeFigureOut">
              <a:rPr lang="en-CA" smtClean="0"/>
              <a:t>2016-11-30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267246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1E8B2A-A680-473D-906F-EE5970EE24DF}" type="datetimeFigureOut">
              <a:rPr lang="en-CA" smtClean="0"/>
              <a:t>2016-11-30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331372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1E8B2A-A680-473D-906F-EE5970EE24DF}" type="datetimeFigureOut">
              <a:rPr lang="en-CA" smtClean="0"/>
              <a:t>2016-11-30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01359E5-B8C6-4924-ACDF-E8CE8DC7D907}" type="slidenum">
              <a:rPr lang="en-CA" smtClean="0"/>
              <a:t>‹#›</a:t>
            </a:fld>
            <a:endParaRPr lang="en-CA"/>
          </a:p>
        </p:txBody>
      </p:sp>
    </p:spTree>
    <p:extLst>
      <p:ext uri="{BB962C8B-B14F-4D97-AF65-F5344CB8AC3E}">
        <p14:creationId xmlns:p14="http://schemas.microsoft.com/office/powerpoint/2010/main" val="946313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E8B2A-A680-473D-906F-EE5970EE24DF}" type="datetimeFigureOut">
              <a:rPr lang="en-CA" smtClean="0"/>
              <a:t>2016-11-30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359E5-B8C6-4924-ACDF-E8CE8DC7D907}" type="slidenum">
              <a:rPr lang="en-CA" smtClean="0"/>
              <a:t>‹#›</a:t>
            </a:fld>
            <a:endParaRPr lang="en-CA"/>
          </a:p>
        </p:txBody>
      </p:sp>
    </p:spTree>
    <p:extLst>
      <p:ext uri="{BB962C8B-B14F-4D97-AF65-F5344CB8AC3E}">
        <p14:creationId xmlns:p14="http://schemas.microsoft.com/office/powerpoint/2010/main" val="952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n01077691/n01077691.github.io/blob/master/Documentation/Material%20Estimates.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Software Controlled Drone(SCD)</a:t>
            </a:r>
            <a:endParaRPr lang="en-CA" dirty="0"/>
          </a:p>
        </p:txBody>
      </p:sp>
      <p:sp>
        <p:nvSpPr>
          <p:cNvPr id="3" name="Subtitle 2"/>
          <p:cNvSpPr>
            <a:spLocks noGrp="1"/>
          </p:cNvSpPr>
          <p:nvPr>
            <p:ph type="subTitle" idx="1"/>
          </p:nvPr>
        </p:nvSpPr>
        <p:spPr/>
        <p:txBody>
          <a:bodyPr/>
          <a:lstStyle/>
          <a:p>
            <a:r>
              <a:rPr lang="en-CA" dirty="0" smtClean="0"/>
              <a:t>CENG 317</a:t>
            </a:r>
          </a:p>
          <a:p>
            <a:r>
              <a:rPr lang="en-CA" dirty="0" err="1" smtClean="0"/>
              <a:t>Pramit</a:t>
            </a:r>
            <a:r>
              <a:rPr lang="en-CA" dirty="0" smtClean="0"/>
              <a:t> Roy</a:t>
            </a:r>
          </a:p>
          <a:p>
            <a:r>
              <a:rPr lang="en-CA" dirty="0" smtClean="0"/>
              <a:t>November 30, 2016</a:t>
            </a:r>
            <a:endParaRPr lang="en-CA" dirty="0"/>
          </a:p>
        </p:txBody>
      </p:sp>
    </p:spTree>
    <p:extLst>
      <p:ext uri="{BB962C8B-B14F-4D97-AF65-F5344CB8AC3E}">
        <p14:creationId xmlns:p14="http://schemas.microsoft.com/office/powerpoint/2010/main" val="172769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pPr marL="0" indent="0">
              <a:buNone/>
            </a:pPr>
            <a:r>
              <a:rPr lang="en-CA" dirty="0"/>
              <a:t>The problem solved by project is to control a drone remotely with an application built for android devices. The problem is to recognize the radio signal used to communicate with the drone and make the android application to send proper flight instructions to the drone</a:t>
            </a:r>
            <a:r>
              <a:rPr lang="en-CA" dirty="0" smtClean="0"/>
              <a:t>.</a:t>
            </a:r>
          </a:p>
          <a:p>
            <a:pPr marL="0" indent="0">
              <a:buNone/>
            </a:pPr>
            <a:endParaRPr lang="en-CA" dirty="0"/>
          </a:p>
          <a:p>
            <a:pPr marL="0" indent="0">
              <a:buNone/>
            </a:pPr>
            <a:r>
              <a:rPr lang="en-CA" dirty="0" smtClean="0"/>
              <a:t>In the hardware section of the project we are focusing on decrypting the radio signal and mimic that to control a drone.</a:t>
            </a:r>
            <a:endParaRPr lang="en-CA" dirty="0"/>
          </a:p>
          <a:p>
            <a:pPr marL="0" indent="0">
              <a:buNone/>
            </a:pPr>
            <a:endParaRPr lang="en-CA" dirty="0"/>
          </a:p>
        </p:txBody>
      </p:sp>
    </p:spTree>
    <p:extLst>
      <p:ext uri="{BB962C8B-B14F-4D97-AF65-F5344CB8AC3E}">
        <p14:creationId xmlns:p14="http://schemas.microsoft.com/office/powerpoint/2010/main" val="342057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Budget</a:t>
            </a: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7178985"/>
              </p:ext>
            </p:extLst>
          </p:nvPr>
        </p:nvGraphicFramePr>
        <p:xfrm>
          <a:off x="3474719" y="1886563"/>
          <a:ext cx="5749290" cy="4755193"/>
        </p:xfrm>
        <a:graphic>
          <a:graphicData uri="http://schemas.openxmlformats.org/drawingml/2006/table">
            <a:tbl>
              <a:tblPr firstRow="1" firstCol="1" bandRow="1">
                <a:tableStyleId>{5C22544A-7EE6-4342-B048-85BDC9FD1C3A}</a:tableStyleId>
              </a:tblPr>
              <a:tblGrid>
                <a:gridCol w="1568807"/>
                <a:gridCol w="632807"/>
                <a:gridCol w="587176"/>
                <a:gridCol w="1380886"/>
                <a:gridCol w="661024"/>
                <a:gridCol w="918590"/>
              </a:tblGrid>
              <a:tr h="619203">
                <a:tc>
                  <a:txBody>
                    <a:bodyPr/>
                    <a:lstStyle/>
                    <a:p>
                      <a:pPr>
                        <a:lnSpc>
                          <a:spcPct val="115000"/>
                        </a:lnSpc>
                        <a:spcAft>
                          <a:spcPts val="0"/>
                        </a:spcAft>
                      </a:pPr>
                      <a:r>
                        <a:rPr lang="en-US" sz="1000" dirty="0">
                          <a:effectLst/>
                        </a:rPr>
                        <a:t>Material Estimates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Price per Unit</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Units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Retailer</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Total Price(Shipping + Tax)</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Notes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462097">
                <a:tc>
                  <a:txBody>
                    <a:bodyPr/>
                    <a:lstStyle/>
                    <a:p>
                      <a:pPr marL="342900" lvl="0" indent="-342900">
                        <a:lnSpc>
                          <a:spcPct val="115000"/>
                        </a:lnSpc>
                        <a:spcAft>
                          <a:spcPts val="0"/>
                        </a:spcAft>
                        <a:buFont typeface="+mj-lt"/>
                        <a:buAutoNum type="alphaLcParenR"/>
                      </a:pPr>
                      <a:r>
                        <a:rPr lang="en-US" sz="1000">
                          <a:effectLst/>
                        </a:rPr>
                        <a:t>A microcomputer </a:t>
                      </a:r>
                      <a:endParaRPr lang="en-CA" sz="1000">
                        <a:effectLst/>
                      </a:endParaRPr>
                    </a:p>
                    <a:p>
                      <a:pPr marL="457200">
                        <a:lnSpc>
                          <a:spcPct val="115000"/>
                        </a:lnSpc>
                        <a:spcAft>
                          <a:spcPts val="0"/>
                        </a:spcAft>
                      </a:pPr>
                      <a:r>
                        <a:rPr lang="en-US" sz="1000">
                          <a:effectLst/>
                        </a:rPr>
                        <a:t>(Raspberry Pi)</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&gt;$50.00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CanaKit</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&gt;$80.00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Case and SD card not included</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150024">
                <a:tc>
                  <a:txBody>
                    <a:bodyPr/>
                    <a:lstStyle/>
                    <a:p>
                      <a:pPr marL="342900" lvl="0" indent="-342900">
                        <a:lnSpc>
                          <a:spcPct val="115000"/>
                        </a:lnSpc>
                        <a:spcAft>
                          <a:spcPts val="0"/>
                        </a:spcAft>
                        <a:buFont typeface="+mj-lt"/>
                        <a:buAutoNum type="alphaLcParenR"/>
                      </a:pPr>
                      <a:r>
                        <a:rPr lang="en-US" sz="1000" dirty="0">
                          <a:effectLst/>
                        </a:rPr>
                        <a:t>Breakout Board</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&gt;$25.99</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1</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err="1">
                          <a:effectLst/>
                        </a:rPr>
                        <a:t>CanadaRobotix</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&gt;$37</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150024">
                <a:tc>
                  <a:txBody>
                    <a:bodyPr/>
                    <a:lstStyle/>
                    <a:p>
                      <a:pPr marL="342900" lvl="0" indent="-342900">
                        <a:lnSpc>
                          <a:spcPct val="115000"/>
                        </a:lnSpc>
                        <a:spcAft>
                          <a:spcPts val="0"/>
                        </a:spcAft>
                        <a:buFont typeface="+mj-lt"/>
                        <a:buAutoNum type="alphaLcParenR"/>
                      </a:pPr>
                      <a:r>
                        <a:rPr lang="en-US" sz="1000" dirty="0" err="1">
                          <a:effectLst/>
                        </a:rPr>
                        <a:t>ArduinoUno</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&gt;$28.00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CanadaRobotix</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&gt;$40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1247628">
                <a:tc>
                  <a:txBody>
                    <a:bodyPr/>
                    <a:lstStyle/>
                    <a:p>
                      <a:pPr marL="342900" lvl="0" indent="-342900">
                        <a:lnSpc>
                          <a:spcPct val="115000"/>
                        </a:lnSpc>
                        <a:spcAft>
                          <a:spcPts val="0"/>
                        </a:spcAft>
                        <a:buFont typeface="+mj-lt"/>
                        <a:buAutoNum type="alphaLcParenR"/>
                      </a:pPr>
                      <a:r>
                        <a:rPr lang="en-US" sz="1000" dirty="0">
                          <a:effectLst/>
                        </a:rPr>
                        <a:t>PCB parts kit (AD/DA converter with built in light &amp; temp sensors, real time clock ds3231, parts from electronics kit, etc.)</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&gt;$30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Humber</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&gt;0.00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Acquired from Humber for free as it was included in semester fees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619203">
                <a:tc>
                  <a:txBody>
                    <a:bodyPr/>
                    <a:lstStyle/>
                    <a:p>
                      <a:pPr marL="342900" lvl="0" indent="-342900">
                        <a:lnSpc>
                          <a:spcPct val="115000"/>
                        </a:lnSpc>
                        <a:spcAft>
                          <a:spcPts val="0"/>
                        </a:spcAft>
                        <a:buFont typeface="+mj-lt"/>
                        <a:buAutoNum type="alphaLcParenR"/>
                      </a:pPr>
                      <a:r>
                        <a:rPr lang="en-US" sz="1000">
                          <a:effectLst/>
                        </a:rPr>
                        <a:t>USB to Ethernet</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&gt;$14.00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Newegg</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&gt;$20.00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Required to use with Humber computers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619203">
                <a:tc>
                  <a:txBody>
                    <a:bodyPr/>
                    <a:lstStyle/>
                    <a:p>
                      <a:pPr marL="342900" lvl="0" indent="-342900">
                        <a:lnSpc>
                          <a:spcPct val="115000"/>
                        </a:lnSpc>
                        <a:spcAft>
                          <a:spcPts val="0"/>
                        </a:spcAft>
                        <a:buFont typeface="+mj-lt"/>
                        <a:buAutoNum type="alphaLcParenR"/>
                      </a:pPr>
                      <a:r>
                        <a:rPr lang="en-US" sz="1000">
                          <a:effectLst/>
                        </a:rPr>
                        <a:t>Lite Hawk High Roller Mini RC Multi-rotor Air Vehicle</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&gt;$49.99</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1</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BestBuy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&gt;$56.00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304991">
                <a:tc>
                  <a:txBody>
                    <a:bodyPr/>
                    <a:lstStyle/>
                    <a:p>
                      <a:pPr marL="342900" lvl="0" indent="-342900">
                        <a:lnSpc>
                          <a:spcPct val="115000"/>
                        </a:lnSpc>
                        <a:spcAft>
                          <a:spcPts val="0"/>
                        </a:spcAft>
                        <a:buFont typeface="+mj-lt"/>
                        <a:buAutoNum type="alphaLcParenR"/>
                      </a:pPr>
                      <a:r>
                        <a:rPr lang="en-US" sz="1000">
                          <a:effectLst/>
                        </a:rPr>
                        <a:t>Lithium AA Batteries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&gt;$3.00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4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Home Depot</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&gt;$15.00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r h="304991">
                <a:tc>
                  <a:txBody>
                    <a:bodyPr/>
                    <a:lstStyle/>
                    <a:p>
                      <a:pPr algn="r">
                        <a:lnSpc>
                          <a:spcPct val="115000"/>
                        </a:lnSpc>
                        <a:spcAft>
                          <a:spcPts val="0"/>
                        </a:spcAft>
                      </a:pPr>
                      <a:r>
                        <a:rPr lang="en-US" sz="1000">
                          <a:effectLst/>
                        </a:rPr>
                        <a:t>Phase 1 Total</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&gt;$248.00</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c>
                  <a:txBody>
                    <a:bodyPr/>
                    <a:lstStyle/>
                    <a:p>
                      <a:pPr>
                        <a:lnSpc>
                          <a:spcPct val="115000"/>
                        </a:lnSpc>
                        <a:spcAft>
                          <a:spcPts val="0"/>
                        </a:spcAft>
                      </a:pPr>
                      <a:r>
                        <a:rPr lang="en-US"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35" marR="59535" marT="0" marB="0"/>
                </a:tc>
              </a:tr>
            </a:tbl>
          </a:graphicData>
        </a:graphic>
      </p:graphicFrame>
    </p:spTree>
    <p:extLst>
      <p:ext uri="{BB962C8B-B14F-4D97-AF65-F5344CB8AC3E}">
        <p14:creationId xmlns:p14="http://schemas.microsoft.com/office/powerpoint/2010/main" val="53019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Schedule</a:t>
            </a:r>
            <a:endParaRPr lang="en-CA" dirty="0"/>
          </a:p>
        </p:txBody>
      </p:sp>
      <p:sp>
        <p:nvSpPr>
          <p:cNvPr id="3" name="Content Placeholder 2"/>
          <p:cNvSpPr>
            <a:spLocks noGrp="1"/>
          </p:cNvSpPr>
          <p:nvPr>
            <p:ph idx="1"/>
          </p:nvPr>
        </p:nvSpPr>
        <p:spPr/>
        <p:txBody>
          <a:bodyPr/>
          <a:lstStyle/>
          <a:p>
            <a:pPr marL="0" indent="0">
              <a:buNone/>
            </a:pPr>
            <a:r>
              <a:rPr lang="en-CA" dirty="0" smtClean="0">
                <a:hlinkClick r:id="rId2"/>
              </a:rPr>
              <a:t>https://github.com/n01077691/n01077691.github.io/blob/master/Documentation/Material%20Estimates.docx</a:t>
            </a:r>
            <a:endParaRPr lang="en-CA" dirty="0"/>
          </a:p>
        </p:txBody>
      </p:sp>
    </p:spTree>
    <p:extLst>
      <p:ext uri="{BB962C8B-B14F-4D97-AF65-F5344CB8AC3E}">
        <p14:creationId xmlns:p14="http://schemas.microsoft.com/office/powerpoint/2010/main" val="295645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Past course knowledge</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a:t>In the Computer Engineering Technology program we have learned about the following topics from the respective relevant courses:</a:t>
            </a:r>
          </a:p>
          <a:p>
            <a:pPr lvl="0"/>
            <a:r>
              <a:rPr lang="en-CA" dirty="0"/>
              <a:t>Java Docs from CENG 212 Programming Techniques In Java,</a:t>
            </a:r>
          </a:p>
          <a:p>
            <a:pPr lvl="0"/>
            <a:r>
              <a:rPr lang="en-CA" dirty="0"/>
              <a:t>Construction of circuits from CENG 215 Digital And Interfacing Systems,</a:t>
            </a:r>
          </a:p>
          <a:p>
            <a:pPr lvl="0"/>
            <a:r>
              <a:rPr lang="en-CA" dirty="0"/>
              <a:t>Rapid application development and Gantt charts from CENG 216 Intro to Software Engineering,</a:t>
            </a:r>
          </a:p>
          <a:p>
            <a:pPr lvl="0"/>
            <a:r>
              <a:rPr lang="en-CA" dirty="0"/>
              <a:t>Micro computing from CENG 252 Embedded Systems,</a:t>
            </a:r>
          </a:p>
          <a:p>
            <a:pPr lvl="0"/>
            <a:r>
              <a:rPr lang="en-CA" dirty="0"/>
              <a:t>SQL from CENG 254 Database With Java,</a:t>
            </a:r>
          </a:p>
          <a:p>
            <a:pPr lvl="0"/>
            <a:r>
              <a:rPr lang="en-CA" dirty="0"/>
              <a:t>Web access of databases from CENG 256 Internet Scripting; and,</a:t>
            </a:r>
          </a:p>
          <a:p>
            <a:r>
              <a:rPr lang="en-CA" dirty="0"/>
              <a:t>Wireless protocols such as 802.11 from TECH152 Telecom Networks.</a:t>
            </a:r>
          </a:p>
        </p:txBody>
      </p:sp>
    </p:spTree>
    <p:extLst>
      <p:ext uri="{BB962C8B-B14F-4D97-AF65-F5344CB8AC3E}">
        <p14:creationId xmlns:p14="http://schemas.microsoft.com/office/powerpoint/2010/main" val="838392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318</Words>
  <Application>Microsoft Office PowerPoint</Application>
  <PresentationFormat>Widescreen</PresentationFormat>
  <Paragraphs>75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Software Controlled Drone(SCD)</vt:lpstr>
      <vt:lpstr>Introduction</vt:lpstr>
      <vt:lpstr>Budget</vt:lpstr>
      <vt:lpstr>Schedule</vt:lpstr>
      <vt:lpstr>Past course knowledge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Controlled Drone(SCD)</dc:title>
  <dc:creator>Pramit Roy</dc:creator>
  <cp:lastModifiedBy>Pramit Roy</cp:lastModifiedBy>
  <cp:revision>3</cp:revision>
  <dcterms:created xsi:type="dcterms:W3CDTF">2016-11-30T08:12:18Z</dcterms:created>
  <dcterms:modified xsi:type="dcterms:W3CDTF">2016-11-30T08:32:04Z</dcterms:modified>
</cp:coreProperties>
</file>