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0407-704A-454C-B884-5BE871FE034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85FC-AF36-4D21-85A4-DA58EC22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8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0407-704A-454C-B884-5BE871FE034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85FC-AF36-4D21-85A4-DA58EC22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6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0407-704A-454C-B884-5BE871FE034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85FC-AF36-4D21-85A4-DA58EC22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08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0407-704A-454C-B884-5BE871FE034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85FC-AF36-4D21-85A4-DA58EC226E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803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0407-704A-454C-B884-5BE871FE034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85FC-AF36-4D21-85A4-DA58EC22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34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0407-704A-454C-B884-5BE871FE034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85FC-AF36-4D21-85A4-DA58EC22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07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0407-704A-454C-B884-5BE871FE034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85FC-AF36-4D21-85A4-DA58EC22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73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0407-704A-454C-B884-5BE871FE034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85FC-AF36-4D21-85A4-DA58EC22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56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0407-704A-454C-B884-5BE871FE034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85FC-AF36-4D21-85A4-DA58EC22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0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0407-704A-454C-B884-5BE871FE034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85FC-AF36-4D21-85A4-DA58EC22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3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0407-704A-454C-B884-5BE871FE034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85FC-AF36-4D21-85A4-DA58EC22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2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0407-704A-454C-B884-5BE871FE034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85FC-AF36-4D21-85A4-DA58EC22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2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0407-704A-454C-B884-5BE871FE034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85FC-AF36-4D21-85A4-DA58EC22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8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0407-704A-454C-B884-5BE871FE034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85FC-AF36-4D21-85A4-DA58EC22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1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0407-704A-454C-B884-5BE871FE034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85FC-AF36-4D21-85A4-DA58EC22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5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0407-704A-454C-B884-5BE871FE034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85FC-AF36-4D21-85A4-DA58EC22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8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0407-704A-454C-B884-5BE871FE034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85FC-AF36-4D21-85A4-DA58EC22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6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ECC0407-704A-454C-B884-5BE871FE034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9685FC-AF36-4D21-85A4-DA58EC22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17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372" y="185568"/>
            <a:ext cx="10940527" cy="207622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TMP</a:t>
            </a:r>
            <a:r>
              <a:rPr lang="en-US" sz="8800" dirty="0" smtClean="0"/>
              <a:t>oo</a:t>
            </a:r>
            <a:r>
              <a:rPr lang="en-US" sz="6600" dirty="0" smtClean="0"/>
              <a:t>6 IR Temperature Sensor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5018" y="-236868"/>
            <a:ext cx="3923440" cy="499732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Malin Lomax</a:t>
            </a:r>
          </a:p>
          <a:p>
            <a:pPr algn="ctr"/>
            <a:r>
              <a:rPr lang="en-US" dirty="0" smtClean="0"/>
              <a:t>CENG317</a:t>
            </a:r>
          </a:p>
          <a:p>
            <a:pPr algn="ctr"/>
            <a:r>
              <a:rPr lang="en-US" dirty="0" smtClean="0"/>
              <a:t>11/27/2018</a:t>
            </a:r>
            <a:endParaRPr lang="en-US" dirty="0"/>
          </a:p>
        </p:txBody>
      </p:sp>
      <p:pic>
        <p:nvPicPr>
          <p:cNvPr id="1026" name="Picture 2" descr="Image result for TMP006 IR Temperature Sen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72" y="1681655"/>
            <a:ext cx="7820646" cy="47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91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5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52142"/>
            <a:ext cx="10233800" cy="5160629"/>
          </a:xfrm>
        </p:spPr>
        <p:txBody>
          <a:bodyPr/>
          <a:lstStyle/>
          <a:p>
            <a:r>
              <a:rPr lang="en-US" dirty="0" smtClean="0"/>
              <a:t>TMP</a:t>
            </a:r>
            <a:r>
              <a:rPr lang="en-US" sz="3600" dirty="0" smtClean="0"/>
              <a:t>oo</a:t>
            </a:r>
            <a:r>
              <a:rPr lang="en-US" dirty="0" smtClean="0"/>
              <a:t>6 IR Temperature Sensor is a sensor that can measure the temperature of any object without making contact with it.</a:t>
            </a:r>
          </a:p>
          <a:p>
            <a:r>
              <a:rPr lang="en-US" dirty="0" smtClean="0"/>
              <a:t> It detects and absorbs the infrared energy of an object regardless of how hot or cold it is.</a:t>
            </a:r>
          </a:p>
          <a:p>
            <a:r>
              <a:rPr lang="en-US" dirty="0" smtClean="0"/>
              <a:t>The address that I am currently using this semester for my sensor is 0x46.</a:t>
            </a:r>
          </a:p>
          <a:p>
            <a:r>
              <a:rPr lang="en-US" dirty="0" smtClean="0"/>
              <a:t>I plan on storing my temperature readings from my sensor to the Firebase database where all my data is stored.</a:t>
            </a:r>
          </a:p>
          <a:p>
            <a:r>
              <a:rPr lang="en-US" dirty="0" smtClean="0"/>
              <a:t>My Proposal has changed I am now using the PCB to connect my sensor to Raspberry Pi </a:t>
            </a:r>
            <a:r>
              <a:rPr lang="en-US" dirty="0" smtClean="0"/>
              <a:t>3 instead of jumper wires.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4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63657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Raspberry Pi 3 $54.50</a:t>
            </a:r>
          </a:p>
          <a:p>
            <a:r>
              <a:rPr lang="en-US" dirty="0" smtClean="0"/>
              <a:t>Power Supply $14.75</a:t>
            </a:r>
          </a:p>
          <a:p>
            <a:r>
              <a:rPr lang="en-US" dirty="0" smtClean="0"/>
              <a:t>TMP</a:t>
            </a:r>
            <a:r>
              <a:rPr lang="en-US" sz="3600" dirty="0" smtClean="0"/>
              <a:t>00</a:t>
            </a:r>
            <a:r>
              <a:rPr lang="en-US" dirty="0" smtClean="0"/>
              <a:t>6 IR Temperature Sensor $16.85</a:t>
            </a:r>
          </a:p>
          <a:p>
            <a:r>
              <a:rPr lang="en-US" dirty="0" smtClean="0"/>
              <a:t>USB to Ethernet Adapter $17.99</a:t>
            </a:r>
          </a:p>
          <a:p>
            <a:r>
              <a:rPr lang="en-US" dirty="0" smtClean="0"/>
              <a:t>SD Card w/ Adapter $12.99</a:t>
            </a:r>
          </a:p>
          <a:p>
            <a:r>
              <a:rPr lang="en-US" dirty="0" smtClean="0"/>
              <a:t>Ethernet Cable $0.00</a:t>
            </a:r>
          </a:p>
          <a:p>
            <a:r>
              <a:rPr lang="en-US" dirty="0" smtClean="0"/>
              <a:t>Total Cost $131.55</a:t>
            </a:r>
            <a:endParaRPr lang="en-US" dirty="0"/>
          </a:p>
          <a:p>
            <a:r>
              <a:rPr lang="en-US" dirty="0" smtClean="0"/>
              <a:t>My Budget has not changed, I am still using the same materials for building my capstone project.</a:t>
            </a:r>
            <a:endParaRPr lang="en-US" dirty="0"/>
          </a:p>
        </p:txBody>
      </p:sp>
      <p:pic>
        <p:nvPicPr>
          <p:cNvPr id="1026" name="Picture 2" descr="Image result for dollar 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540" y="171162"/>
            <a:ext cx="1871676" cy="129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54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15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341531"/>
            <a:ext cx="10233800" cy="1627580"/>
          </a:xfrm>
        </p:spPr>
        <p:txBody>
          <a:bodyPr/>
          <a:lstStyle/>
          <a:p>
            <a:r>
              <a:rPr lang="en-US" dirty="0" smtClean="0"/>
              <a:t>Based on my project schedule I am on track because this week I am presenting my project and my hardware is completed on time for next semester.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2667095"/>
            <a:ext cx="11284771" cy="394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0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345" y="110836"/>
            <a:ext cx="10515600" cy="1214727"/>
          </a:xfrm>
        </p:spPr>
        <p:txBody>
          <a:bodyPr/>
          <a:lstStyle/>
          <a:p>
            <a:pPr algn="ctr"/>
            <a:r>
              <a:rPr lang="en-US" dirty="0" smtClean="0"/>
              <a:t>Final Hardware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237" y="1554037"/>
            <a:ext cx="4993712" cy="491497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672" y="1514665"/>
            <a:ext cx="6885398" cy="499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8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5" y="1"/>
            <a:ext cx="10515600" cy="1122218"/>
          </a:xfrm>
        </p:spPr>
        <p:txBody>
          <a:bodyPr/>
          <a:lstStyle/>
          <a:p>
            <a:pPr algn="ctr"/>
            <a:r>
              <a:rPr lang="en-US" dirty="0" smtClean="0"/>
              <a:t>Reading Data from 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5" y="962545"/>
            <a:ext cx="7497597" cy="5642650"/>
          </a:xfrm>
        </p:spPr>
      </p:pic>
      <p:sp>
        <p:nvSpPr>
          <p:cNvPr id="5" name="TextBox 4"/>
          <p:cNvSpPr txBox="1"/>
          <p:nvPr/>
        </p:nvSpPr>
        <p:spPr>
          <a:xfrm>
            <a:off x="7813150" y="962544"/>
            <a:ext cx="40072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program I used was written in python to read data from my sensor and I sourced it from Adafruit. It reads data and prints out temperature readings from my sensor every second.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</a:t>
            </a:r>
            <a:r>
              <a:rPr lang="en-US" dirty="0" smtClean="0"/>
              <a:t>changed the default constructor address to my sensor’s address </a:t>
            </a:r>
            <a:r>
              <a:rPr lang="en-US" dirty="0" smtClean="0"/>
              <a:t>in the python program from </a:t>
            </a:r>
            <a:r>
              <a:rPr lang="en-US" dirty="0" smtClean="0"/>
              <a:t>0x40 </a:t>
            </a:r>
            <a:r>
              <a:rPr lang="en-US" dirty="0" smtClean="0"/>
              <a:t>to 0x46.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Temperature is the temperature data read from something that is hot right next to the sensor such as a person’s finger in both </a:t>
            </a:r>
            <a:r>
              <a:rPr lang="en-US" dirty="0" smtClean="0"/>
              <a:t>Celsius and Fahrenheit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Die Temperature is the temperature data read from the sensor itself like how hot the chip is </a:t>
            </a:r>
            <a:r>
              <a:rPr lang="en-US" dirty="0" smtClean="0"/>
              <a:t>in Celsius and Fahrenheit.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39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Courses Applied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49124"/>
            <a:ext cx="102338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CENG215 Digital Interface Systems – Introduction to Sensors. </a:t>
            </a:r>
            <a:r>
              <a:rPr lang="en-US" dirty="0" smtClean="0"/>
              <a:t>Building </a:t>
            </a:r>
            <a:r>
              <a:rPr lang="en-US" dirty="0" smtClean="0"/>
              <a:t>circuits and reading data from sensors.</a:t>
            </a:r>
          </a:p>
          <a:p>
            <a:r>
              <a:rPr lang="en-US" dirty="0" smtClean="0"/>
              <a:t>CENG216 Software Engineering – Creating Gantt Charts to monitor the progress of individual activities</a:t>
            </a:r>
            <a:r>
              <a:rPr lang="en-US" dirty="0" smtClean="0"/>
              <a:t>.</a:t>
            </a:r>
          </a:p>
          <a:p>
            <a:r>
              <a:rPr lang="en-US" dirty="0"/>
              <a:t>CENG252 Embedded Systems </a:t>
            </a:r>
            <a:r>
              <a:rPr lang="en-US" dirty="0" smtClean="0"/>
              <a:t>– I2C</a:t>
            </a:r>
            <a:r>
              <a:rPr lang="en-US" dirty="0"/>
              <a:t>, </a:t>
            </a:r>
            <a:r>
              <a:rPr lang="en-US" dirty="0" smtClean="0"/>
              <a:t>SDA, Microcontroller's, Creating Projects on Raspberry PI, etc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WRIT220 </a:t>
            </a:r>
            <a:r>
              <a:rPr lang="en-US" dirty="0" smtClean="0"/>
              <a:t>Technical Workplace Writing Skills – Writing Progress Reports on blog to show updates on project.</a:t>
            </a:r>
          </a:p>
          <a:p>
            <a:r>
              <a:rPr lang="en-US" dirty="0" smtClean="0"/>
              <a:t>TECH153 Technical C – Introduction to Raspberry Pi 3, </a:t>
            </a:r>
            <a:r>
              <a:rPr lang="en-US" dirty="0" smtClean="0"/>
              <a:t>UNIX, Remote Desktop Connection and </a:t>
            </a:r>
            <a:r>
              <a:rPr lang="en-US" dirty="0"/>
              <a:t>m</a:t>
            </a:r>
            <a:r>
              <a:rPr lang="en-US" dirty="0" smtClean="0"/>
              <a:t>aking </a:t>
            </a:r>
            <a:r>
              <a:rPr lang="en-US" dirty="0" smtClean="0"/>
              <a:t>an LED </a:t>
            </a:r>
            <a:r>
              <a:rPr lang="en-US" dirty="0" smtClean="0"/>
              <a:t>on Raspberry </a:t>
            </a:r>
            <a:r>
              <a:rPr lang="en-US" dirty="0" smtClean="0"/>
              <a:t>Pi blink.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8478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291</TotalTime>
  <Words>399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TMPoo6 IR Temperature Sensor</vt:lpstr>
      <vt:lpstr>Proposal</vt:lpstr>
      <vt:lpstr>Budget</vt:lpstr>
      <vt:lpstr>Schedule</vt:lpstr>
      <vt:lpstr>Final Hardware</vt:lpstr>
      <vt:lpstr>Reading Data from Sensor</vt:lpstr>
      <vt:lpstr>Courses Applied in Project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TMPOO6 IR Temperature Sensor</dc:title>
  <dc:creator>Malin Lomax</dc:creator>
  <cp:lastModifiedBy>Malin Lomax</cp:lastModifiedBy>
  <cp:revision>79</cp:revision>
  <dcterms:created xsi:type="dcterms:W3CDTF">2018-11-20T19:29:27Z</dcterms:created>
  <dcterms:modified xsi:type="dcterms:W3CDTF">2018-11-22T18:13:52Z</dcterms:modified>
</cp:coreProperties>
</file>