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Humiture sensor Module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Bradey Brito-Garcia n01111786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DHT (11, 22, AM2302) sensor module consist of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 capacitive humidity sensor and a thermistor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it uses them to monitor the temperature / humidity of an area.  The signal can be read by most modern microcontrollers. The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from these sensors could then be potentially sent to a database and viewed by specific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The two main items needed to </a:t>
            </a: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complete</a:t>
            </a: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 a humiture sensor build are;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-292100" lvl="0" marL="457200" rtl="0">
              <a:spcBef>
                <a:spcPts val="1600"/>
              </a:spcBef>
              <a:spcAft>
                <a:spcPts val="0"/>
              </a:spcAft>
              <a:buSzPts val="1000"/>
              <a:buFont typeface="Cambria"/>
              <a:buAutoNum type="arabicPeriod"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Raspberry pi 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Cambria"/>
              <a:buAutoNum type="arabicPeriod"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DHT sensor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You will also need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-292100" lvl="0" marL="457200" rtl="0">
              <a:spcBef>
                <a:spcPts val="1600"/>
              </a:spcBef>
              <a:spcAft>
                <a:spcPts val="0"/>
              </a:spcAft>
              <a:buSzPts val="1000"/>
              <a:buFont typeface="Cambria"/>
              <a:buChar char="❏"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Breadboard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Cambria"/>
              <a:buChar char="❏"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Resistors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Cambria"/>
              <a:buChar char="❏"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Connecting wires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See my build video for a more detailed list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The code I used was written in Python (</a:t>
            </a: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available</a:t>
            </a:r>
            <a:r>
              <a:rPr lang="en" sz="1000">
                <a:latin typeface="Cambria"/>
                <a:ea typeface="Cambria"/>
                <a:cs typeface="Cambria"/>
                <a:sym typeface="Cambria"/>
              </a:rPr>
              <a:t> on my github), I sourced it from Adafruit. 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Raspberry Pi</a:t>
            </a:r>
            <a:r>
              <a:rPr lang="en"/>
              <a:t> 3 Starter kit - $99.99 - Amazon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Sunfounder DHT (11, 22, 2304) - $13.99 - Amazon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Parts kit</a:t>
            </a:r>
            <a:endParaRPr/>
          </a:p>
        </p:txBody>
      </p:sp>
      <p:pic>
        <p:nvPicPr>
          <p:cNvPr descr="Image result for raspberry pi 3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375" y="1147400"/>
            <a:ext cx="23717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ht11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110638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ht22"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975" y="3037713"/>
            <a:ext cx="18954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m2302"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3225" y="3037725"/>
            <a:ext cx="17621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DHT 11 VS 22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054450" y="2155750"/>
            <a:ext cx="24498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Super Low cost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0-50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°C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20-80% humidity</a:t>
            </a:r>
            <a:endParaRPr sz="12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5270650" y="2127550"/>
            <a:ext cx="26355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Low cost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-40 - 80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°C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ambria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0-100% humidity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</a:t>
            </a:r>
            <a:r>
              <a:rPr lang="en"/>
              <a:t>schedule</a:t>
            </a:r>
            <a:r>
              <a:rPr lang="en"/>
              <a:t> plan made in week 3 was only used as </a:t>
            </a:r>
            <a:r>
              <a:rPr lang="en"/>
              <a:t>reference</a:t>
            </a:r>
            <a:r>
              <a:rPr lang="en"/>
              <a:t> due to the </a:t>
            </a:r>
            <a:r>
              <a:rPr lang="en"/>
              <a:t>rearranging of actions</a:t>
            </a:r>
            <a:r>
              <a:rPr lang="en"/>
              <a:t> the </a:t>
            </a:r>
            <a:r>
              <a:rPr lang="en"/>
              <a:t>strike</a:t>
            </a:r>
            <a:r>
              <a:rPr lang="en"/>
              <a:t> did. The progression of my project has </a:t>
            </a:r>
            <a:r>
              <a:rPr lang="en"/>
              <a:t>proceeded</a:t>
            </a:r>
            <a:r>
              <a:rPr lang="en"/>
              <a:t> very well regardless.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run The Python program, you can simply type this command into the </a:t>
            </a:r>
            <a:r>
              <a:rPr lang="en"/>
              <a:t>terminal</a:t>
            </a:r>
            <a:r>
              <a:rPr lang="en"/>
              <a:t> </a:t>
            </a:r>
            <a:r>
              <a:rPr lang="en"/>
              <a:t>window</a:t>
            </a:r>
            <a:r>
              <a:rPr lang="en"/>
              <a:t> on the raspberry pi.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sudo /home/pi/Adafruit_Python_DHT/examples/AdafruitDHT.py 2302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4 represents the pin receiving the signal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