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9B42-5441-45A6-A976-180F0F84E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0D0E3-7352-4ABB-9AD9-FB9E9F63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6117-95E3-461D-AB53-EC4B8CAB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38B6-39AE-4EE3-B16F-494EBFF1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4C83-BAFC-4E60-A251-3E6C78D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B302-38E3-46AE-8B71-C4C75840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01A8-7139-4281-B98A-AA1766DA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1A54-300A-4DE3-BD2D-0BBBAC13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964-97C6-4E33-819E-0CD7522E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60D0-83F0-43E5-A19C-FF9F6F6A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9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8BCB5-8ED8-415E-9DAF-6F56F908D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B04F-E66C-4E64-B955-8BD21CD8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0AEC-C370-4E80-8DA9-3D2BA921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63C8-AC04-42E1-BC0A-F0DFE844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8F1B-ECF3-4412-A964-1F691C55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6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0737-E82E-445E-B7F8-06512CA9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DF42-AC28-42C5-B749-021982F9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9CFB-7F6C-4AAC-9764-042981F0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E792-17DD-4423-8B3C-A089BAA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539B-6C29-48B0-A6C7-A444F89C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32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B486-5A2B-4CC1-BE36-850B66A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F5AE-3450-443D-9842-4EA10C15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F0B3-BD8C-4DAB-8472-2ACA16EE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280C-037C-41CA-A0CB-11D7FFFB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BA7E-988F-4A91-A146-FB7C7125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9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6FA2-94B1-4FC0-9B6B-9A150303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7298-0001-4D20-9BC1-C93D4525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E2B76-A9A4-4135-A133-7903E546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51E9-1A9B-40F2-A815-FC0A6899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68E3-B203-4216-B69C-48BEC449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9968B-857B-4313-9B67-A0DD4F3F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21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A66C-FD66-47E4-983E-C4DB5258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4380-0F0F-402A-A7FF-C219FC8B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3E33A-0302-4D36-A4F1-3005923C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1F9DF-A16F-4644-A397-8CFD2351E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241C5-857F-408F-8EAE-91286679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B02C4-5452-4B0B-B5FD-B0C41DC2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E294-8252-46AB-B7F0-5602F2C8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2F864-E495-4733-BB8B-21D92227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50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4EC3-8E03-4422-A28D-07D60A4E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A84BF-6008-49D0-8976-3D4949BB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CB99A-7F0C-43E6-AD7F-459D4E6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C3075-BBE4-4CA4-BCB8-7FC738B7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71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B254-FA96-4275-AEAC-A1C8D0C2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51159-6EE2-4EE0-851F-994D337B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A4AF-03CF-480B-97E7-B87EFAF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4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128D-F590-45F1-93E7-E8B00AAA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FAE-1565-4E2C-B015-3D157202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93554-E2E9-4086-BC48-D8190DE0A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E94E-E862-4877-B120-5CD67F2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1E09-AD6D-48BF-A363-DC2B9DBC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2184-3670-41E5-96CA-FBA3A73D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82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A310-8F16-408D-A632-F67A5B7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B947B-F2D5-4A76-B0CE-AE4FC57B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D86C-1F19-49AD-AF5F-1F3BC3C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E3E4B-A2BC-411B-8635-692F52C8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DD580-EFE5-414F-9B78-144F542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BD4F-95DA-448A-A7FE-12D4BAA2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33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DD9C-3796-4D7F-A753-C81D27DF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E568-DBF1-46EF-A007-91F22F70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3D56-E3EB-4F65-8C25-BC3D71A64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08D6-A9CF-4A95-9611-357E8FEF9C45}" type="datetimeFigureOut">
              <a:rPr lang="en-CA" smtClean="0"/>
              <a:t>2018-01-12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5739-F5B2-4709-99E8-EC4172A2E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7C7F-7FF6-4FE8-B4E7-8AF0ADAF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0558-C782-4CE2-97EC-3672BAF4AB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0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ZXOq_gSW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96D4E3-2042-4A7A-B321-DC56154632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D80DF-F792-4DFC-953D-39C60ED8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2" b="873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44245A4-2E90-4CC3-80EB-0F26D03B98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823" y="5207570"/>
            <a:ext cx="514416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5976E9-4D05-4FE3-A0E9-F3E56818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12712"/>
            <a:ext cx="6696456" cy="422423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Lumi Light</a:t>
            </a:r>
            <a:endParaRPr lang="en-CA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E4267-EFFE-432F-8411-CDB6F3FD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99833"/>
            <a:ext cx="5257791" cy="6454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Ruel John Cootauco – N01114847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CENG 317-0NB</a:t>
            </a:r>
          </a:p>
          <a:p>
            <a:pPr algn="l"/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8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9B2EA-842C-4EE2-B183-8B97B9FF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CA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C70D-E49E-40B5-88F7-0C43D541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Lumi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Light is a baby nightlight that will detect signs of a baby’s behavior. It is a proximity controlled Raspberry Pi device that will produce RGB lightings based on the sensor, such </a:t>
            </a: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presence of an adult inside the room. 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1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F055-9EBB-47BC-881C-9C04559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Budget Plan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DFB073B-FC73-4BB9-B015-AA3F276FA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59807"/>
              </p:ext>
            </p:extLst>
          </p:nvPr>
        </p:nvGraphicFramePr>
        <p:xfrm>
          <a:off x="838200" y="1393942"/>
          <a:ext cx="10439400" cy="4830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447559181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67642935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937677793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530980786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922170206"/>
                    </a:ext>
                  </a:extLst>
                </a:gridCol>
              </a:tblGrid>
              <a:tr h="203399">
                <a:tc>
                  <a:txBody>
                    <a:bodyPr/>
                    <a:lstStyle/>
                    <a:p>
                      <a:r>
                        <a:rPr lang="en-US" sz="1200" dirty="0"/>
                        <a:t>Parts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 #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Cost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2101344428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r>
                        <a:rPr lang="en-US" sz="1200" dirty="0" err="1"/>
                        <a:t>CanaKit</a:t>
                      </a:r>
                      <a:r>
                        <a:rPr lang="en-US" sz="1200" dirty="0"/>
                        <a:t> Raspberry Pi 3 Complete Starter Kit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CanaKit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Raspberry Pi including environment</a:t>
                      </a:r>
                    </a:p>
                    <a:p>
                      <a:r>
                        <a:rPr lang="en-US" sz="1200" dirty="0"/>
                        <a:t>tools for development.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682710991511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$119.99</a:t>
                      </a: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391503092"/>
                  </a:ext>
                </a:extLst>
              </a:tr>
              <a:tr h="715377">
                <a:tc>
                  <a:txBody>
                    <a:bodyPr/>
                    <a:lstStyle/>
                    <a:p>
                      <a:r>
                        <a:rPr lang="en-CA" sz="1200" dirty="0"/>
                        <a:t>RFID Sensor Module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SainSmart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RFID sensor that will read RFID tags </a:t>
                      </a:r>
                    </a:p>
                    <a:p>
                      <a:r>
                        <a:rPr lang="en-US" sz="1200" dirty="0"/>
                        <a:t>&amp; cards when near the proximity sensor.</a:t>
                      </a:r>
                      <a:endParaRPr lang="en-CA" sz="1200" dirty="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10150141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$15.00</a:t>
                      </a: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3907597617"/>
                  </a:ext>
                </a:extLst>
              </a:tr>
              <a:tr h="40451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NeoPixel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Ring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Creatron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Inc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12 RGB LEDs produced by sensors.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B050"/>
                          </a:solidFill>
                        </a:rPr>
                        <a:t>LEDRG-001659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$9.95</a:t>
                      </a:r>
                      <a:endParaRPr lang="en-CA" sz="1200" dirty="0">
                        <a:solidFill>
                          <a:srgbClr val="00B05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468455263"/>
                  </a:ext>
                </a:extLst>
              </a:tr>
              <a:tr h="404516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Electret Microphone with Cable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Creatron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Inc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Used to voice control the </a:t>
                      </a:r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Lumi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RGB lightning.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MICCN-000002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$1.35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412594400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5V 1A Power Supply w/ 2.1mm Female Barrel Jack Adapter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Creatron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Inc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External power adapter used to power up the </a:t>
                      </a:r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neopixel</a:t>
                      </a:r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 ring.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ADADC-400505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$</a:t>
                      </a:r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9.85</a:t>
                      </a:r>
                      <a:endParaRPr lang="en-US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1323282117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r>
                        <a:rPr lang="pl-PL" sz="1200" strike="sngStrike" dirty="0">
                          <a:solidFill>
                            <a:srgbClr val="C00000"/>
                          </a:solidFill>
                        </a:rPr>
                        <a:t>20x4 IIC/I2C/TWI LCD Module 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err="1">
                          <a:solidFill>
                            <a:srgbClr val="C00000"/>
                          </a:solidFill>
                        </a:rPr>
                        <a:t>Sainsmart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LCD screen to display the data read from the RFID tag/card.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CA" sz="1200" strike="sngStrike" dirty="0">
                          <a:solidFill>
                            <a:srgbClr val="C00000"/>
                          </a:solidFill>
                        </a:rPr>
                        <a:t>20011913</a:t>
                      </a:r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rgbClr val="C00000"/>
                          </a:solidFill>
                        </a:rPr>
                        <a:t>$19.99</a:t>
                      </a:r>
                      <a:endParaRPr lang="en-CA" sz="1200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1999149033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/>
                </a:tc>
                <a:extLst>
                  <a:ext uri="{0D108BD9-81ED-4DB2-BD59-A6C34878D82A}">
                    <a16:rowId xmlns:a16="http://schemas.microsoft.com/office/drawing/2014/main" val="4139682721"/>
                  </a:ext>
                </a:extLst>
              </a:tr>
              <a:tr h="374058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for parts from CAD sources</a:t>
                      </a:r>
                      <a:endParaRPr lang="en-CA" sz="1200" b="1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$144.94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9559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en-CA" sz="1200" b="1" dirty="0"/>
                        <a:t>Estimated GST/HST</a:t>
                      </a:r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$16.68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15614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en-CA" sz="1200" b="1" dirty="0"/>
                        <a:t>Shipping</a:t>
                      </a:r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FREE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91933"/>
                  </a:ext>
                </a:extLst>
              </a:tr>
              <a:tr h="283086">
                <a:tc>
                  <a:txBody>
                    <a:bodyPr/>
                    <a:lstStyle/>
                    <a:p>
                      <a:r>
                        <a:rPr lang="en-CA" sz="1200" b="1" dirty="0"/>
                        <a:t>Grand Total (Incl. taxes)</a:t>
                      </a:r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$161.62</a:t>
                      </a:r>
                      <a:endParaRPr lang="en-CA" sz="1200" dirty="0"/>
                    </a:p>
                  </a:txBody>
                  <a:tcPr marL="35084" marR="35084" marT="17542" marB="1754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21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51C1C9-FB41-4295-A183-9EA007888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6090612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E0C2C19-2C85-484B-A55D-56673020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80" b="3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6FB97-C491-41DB-A4B0-9B944DCF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8C7239-CB04-4E60-A2E7-614AB9405EFE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512164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Schedule plan has been modified due to the college strike. However, the project plan has been condensed to fit in the major segments of the project. </a:t>
            </a:r>
          </a:p>
          <a:p>
            <a:r>
              <a:rPr lang="en-US" sz="2000">
                <a:solidFill>
                  <a:schemeClr val="bg1"/>
                </a:solidFill>
              </a:rPr>
              <a:t>The project Lumi is steadily on track.</a:t>
            </a:r>
          </a:p>
        </p:txBody>
      </p:sp>
    </p:spTree>
    <p:extLst>
      <p:ext uri="{BB962C8B-B14F-4D97-AF65-F5344CB8AC3E}">
        <p14:creationId xmlns:p14="http://schemas.microsoft.com/office/powerpoint/2010/main" val="3744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B6B-829F-4A73-BEB8-5713EC9B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 Demo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41A3-5600-42B2-B41C-6A9E803F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hlinkClick r:id="rId2"/>
              </a:rPr>
              <a:t>Build Video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960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85F3-5144-474A-AB7F-147F915E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Knowledge Utilized From Previous Courses</a:t>
            </a:r>
            <a:br>
              <a:rPr lang="en-US" sz="310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CA" sz="310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641F-6E29-4EC5-9566-1BF9D70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/>
              <a:t>Unix Scripting (Raspberry Pi terminal commands)</a:t>
            </a:r>
          </a:p>
          <a:p>
            <a:r>
              <a:rPr lang="en-US" sz="2000"/>
              <a:t>Electric Circuits &amp; Digital and Interface Systems (Circuit wiring fundamentals)</a:t>
            </a:r>
          </a:p>
          <a:p>
            <a:r>
              <a:rPr lang="en-US" sz="2000"/>
              <a:t>Java Programming (Basic coding terminology to recode in Python)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972460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294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Lumi Light</vt:lpstr>
      <vt:lpstr>Introduction</vt:lpstr>
      <vt:lpstr>Budget Plan</vt:lpstr>
      <vt:lpstr>Schedule</vt:lpstr>
      <vt:lpstr>Backup Demo</vt:lpstr>
      <vt:lpstr>Course Knowledge Utilized From Previous Courses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 Light</dc:title>
  <dc:creator>Ruel John Cootauco</dc:creator>
  <cp:lastModifiedBy>Ruel John Cootauco</cp:lastModifiedBy>
  <cp:revision>9</cp:revision>
  <dcterms:created xsi:type="dcterms:W3CDTF">2018-01-12T07:19:31Z</dcterms:created>
  <dcterms:modified xsi:type="dcterms:W3CDTF">2018-01-12T09:08:10Z</dcterms:modified>
</cp:coreProperties>
</file>