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73" r:id="rId11"/>
    <p:sldId id="274" r:id="rId12"/>
    <p:sldId id="269" r:id="rId13"/>
    <p:sldId id="270" r:id="rId14"/>
    <p:sldId id="263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5335-3F5B-4FA1-9A3C-29F873FF076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FC53-05C2-47DC-B27B-B6EDC12D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9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FC53-05C2-47DC-B27B-B6EDC12D8A9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FC53-05C2-47DC-B27B-B6EDC12D8A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70A435-AA3D-4FBB-9A9B-376894A2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A6EA84F-DF7E-4DEF-BFF2-1110E5B7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4D30AEC-F1D3-4263-97F2-B0B99ACC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B942-641B-4E1B-9B59-3A45669CDAEB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8553A5B-C5DC-4D5B-8BE1-EC7D0C2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B921470-F0CD-4367-A467-7585D13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8CB8D-B5BC-4A38-95D7-D21BA262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9B4A8B7-E749-417C-841C-00D9A47D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E302A1-23E9-4543-87A7-F03075E2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57-2E7F-4DAF-BFA2-9A2EDD0A884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B9960C6-EB23-49BF-AD72-4390A5F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59305B-8FA0-4A05-9082-A424AB09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9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4D653D4F-BF94-4579-AE22-6868DFDD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3D82C68-9FEA-4CCD-9BC0-9BFF6CF4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0C8C69-B751-4447-8D9B-E660E077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ED00-A1C3-43C5-8134-1FD2D9177DB5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5E1F932-BADE-49DF-9401-5EA516B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1792CE9-304C-4DD7-9C6E-9393930C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54F5FD-E3BC-4A77-9322-6B0C15E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6674D92-8AAA-4910-B0DD-75C82D5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9B8DC6-6772-447D-B053-8A00AE3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0CF-65FE-4B62-8AC2-9233B06985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8DA97F9-4ED6-45AB-9F78-3F808998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74CB40-91F6-4B7C-85DC-4348F79B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098552-039D-41C6-A883-4691D4D8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15E2E81-A38A-482D-A815-7911B913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8790BF5-ED9C-46F8-8184-6BF9E85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099-6A83-438E-A467-906949DCC8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3A35DC3-1A51-4EB2-A857-75186482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88CEE96-BD5A-4651-B9D0-38CECCC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B85D7C-0E62-4457-870B-299CDB03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360FDCB-7D02-466D-BACA-F9BD3EC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EBB514C-3CAC-4950-9F45-C05F0B48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64E99F1-16EC-4E82-8EA0-6FA6C9A9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363C-B733-491A-BA51-7B1A191914EF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44ACC66-306E-4DC9-962C-ECA4ED6B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EC3FD50-E973-4B7D-A127-24FE3E11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2493B8-321A-4F1C-83D8-8731CBC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42B29C-2339-4EE7-971C-F18CACAF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4A50C0D-5D44-4DE1-B5B0-96A186F5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258BC5C-F49F-4F26-AC3C-314429BD8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107D182-FEF5-424B-BB61-C487A425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FB8B65C-9DC5-4A66-ABF9-AAE08A1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68B-A33A-4AFE-A1CA-44A433A641D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5BBA380F-F2FE-4605-B929-226D62D9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20A2525-0104-4FC6-AC95-9C2A5E8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2C0372-B370-4550-9EE9-F0BBDD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ADFECD0-0822-47E6-908E-406AF619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0294-47EB-4FDC-9313-511CFE8876C0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98AAC81-8C84-4299-9627-815FBCEC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E653F2F-E7C3-4F74-ADB8-BDF69A4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8224375-6665-4E92-A240-B3D9D355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176-EE64-456D-B876-5E3DB6E68DB3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27E59D4-9F2D-49DA-A55A-91B05C1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65F4D78-73D7-4B8F-A1DA-8CE468B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FCF1BB4-CCAB-48CB-99E2-904354D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1C70E8-2A70-4B0B-ADC0-35800B1D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3E93702-EA3E-42A2-A44F-86988B4A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36A2D19-E840-4D34-9D87-CD985A8A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F99B-9625-4559-B7EB-2DBD2F28C707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C35EFEE-C848-4FBE-8A0D-083EDFB7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A2EB4B0-3192-4319-A725-6D2E4D6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B374441-E450-4E54-970B-4E4D8F7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ACAA9CD-932B-498D-924B-908D58D7C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D02C888-B9DB-4CB9-9E9C-394DCF81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EBA6B68-C9C8-4211-B03D-7248B978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DB4C-1859-4C9B-AC84-7B415DA4829D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B6E6513-DFC5-4F5A-A6D4-39CD40F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137AA0F-AC3A-44BA-ACEE-00865236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9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F20B3E-825A-4520-AE5F-26785C6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A53EDBD-ECD9-4217-B42E-E6B1C631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0D4A71C-9BAF-4BE6-A480-257B9AA1E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AB75-5826-40A5-AA20-EAE62B288289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81D5FBE-D635-41F6-8FCD-133714C5F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33D030F-FE95-45C6-85CC-DEA33341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discordpy.readthedocs.io/en/stable/api.html" TargetMode="External"/><Relationship Id="rId4" Type="http://schemas.openxmlformats.org/officeDocument/2006/relationships/hyperlink" Target="https://ru.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01i02k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</a:t>
            </a: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РАЗРАБОТКА ДИСКОРД БОТА «РЮ»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Выполнил обучающийся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П1-19 Дроздов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Н.А.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проекта Кочетков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" y="-63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461027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B03EC18-B727-4D74-B717-B4FB51E288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" y="1531106"/>
            <a:ext cx="4453255" cy="364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02C4AA-760D-48C9-BBC5-6FAD9AE8F35A}"/>
              </a:ext>
            </a:extLst>
          </p:cNvPr>
          <p:cNvSpPr txBox="1"/>
          <p:nvPr/>
        </p:nvSpPr>
        <p:spPr>
          <a:xfrm>
            <a:off x="-124143" y="5243061"/>
            <a:ext cx="5631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4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полного перечня команд бота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26AA07E1-D12A-4E66-94DA-252C612AF0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2737" y="1283021"/>
            <a:ext cx="4839335" cy="1285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A1BAAAA-7B6D-4CC5-B3CE-F6B609B947D2}"/>
              </a:ext>
            </a:extLst>
          </p:cNvPr>
          <p:cNvSpPr txBox="1"/>
          <p:nvPr/>
        </p:nvSpPr>
        <p:spPr>
          <a:xfrm>
            <a:off x="7133710" y="2584527"/>
            <a:ext cx="2797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5 – Получение фразы дзен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07C09FAC-311C-4A6E-B3DE-FFAD119D3A7A}"/>
              </a:ext>
            </a:extLst>
          </p:cNvPr>
          <p:cNvPicPr/>
          <p:nvPr/>
        </p:nvPicPr>
        <p:blipFill rotWithShape="1">
          <a:blip r:embed="rId5"/>
          <a:srcRect t="9126"/>
          <a:stretch/>
        </p:blipFill>
        <p:spPr bwMode="auto">
          <a:xfrm>
            <a:off x="5665061" y="3023593"/>
            <a:ext cx="5631180" cy="2371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39930B7-65E4-4D6C-8121-D9EE6BD8436D}"/>
              </a:ext>
            </a:extLst>
          </p:cNvPr>
          <p:cNvSpPr txBox="1"/>
          <p:nvPr/>
        </p:nvSpPr>
        <p:spPr>
          <a:xfrm>
            <a:off x="5665061" y="5468066"/>
            <a:ext cx="5631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6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благодарности за пользование ботом напрямую в личные сообщения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10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9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" y="-63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461027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19E3753C-7361-4A02-A499-C431E68D2A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3259" y="1039989"/>
            <a:ext cx="2680335" cy="14954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D494629C-FB67-401B-A27D-77A920FF85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6828" y="1039989"/>
            <a:ext cx="4133850" cy="24574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5C096715-6CE4-45C4-8385-36FA858E92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3259" y="3036446"/>
            <a:ext cx="2676528" cy="2533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A3AFCF2-F5F7-41C5-A996-3F779D60F60C}"/>
              </a:ext>
            </a:extLst>
          </p:cNvPr>
          <p:cNvSpPr txBox="1"/>
          <p:nvPr/>
        </p:nvSpPr>
        <p:spPr>
          <a:xfrm>
            <a:off x="991918" y="2564291"/>
            <a:ext cx="2459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7 – Приветствие бота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009490-0B49-403B-8C4A-E052D76B179D}"/>
              </a:ext>
            </a:extLst>
          </p:cNvPr>
          <p:cNvSpPr txBox="1"/>
          <p:nvPr/>
        </p:nvSpPr>
        <p:spPr>
          <a:xfrm>
            <a:off x="5592743" y="3560373"/>
            <a:ext cx="3942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9  – Получение данных о реальном времени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2886F8-458E-4A3E-BC78-821E4227CF88}"/>
              </a:ext>
            </a:extLst>
          </p:cNvPr>
          <p:cNvSpPr txBox="1"/>
          <p:nvPr/>
        </p:nvSpPr>
        <p:spPr>
          <a:xfrm>
            <a:off x="514350" y="5640515"/>
            <a:ext cx="3421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8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поддержки от бота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CDA57D67-7997-40E3-A29A-8192DF29B9F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949383" y="4062413"/>
            <a:ext cx="1914525" cy="9620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551A8802-42BB-46E1-B998-8963E18154B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65699" y="4062413"/>
            <a:ext cx="2019300" cy="962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691DBE5-4F9B-4F1F-86C4-EAA9547D8591}"/>
              </a:ext>
            </a:extLst>
          </p:cNvPr>
          <p:cNvSpPr txBox="1"/>
          <p:nvPr/>
        </p:nvSpPr>
        <p:spPr>
          <a:xfrm>
            <a:off x="4677040" y="5108420"/>
            <a:ext cx="2459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10 – Подключение бота к голосовому каналу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E691DE-EF33-4689-977C-3E9CC5F9943C}"/>
              </a:ext>
            </a:extLst>
          </p:cNvPr>
          <p:cNvSpPr txBox="1"/>
          <p:nvPr/>
        </p:nvSpPr>
        <p:spPr>
          <a:xfrm>
            <a:off x="8045744" y="5108419"/>
            <a:ext cx="2459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11 – Отключение бота от голосового канала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11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7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ыполнение 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</a:t>
            </a:r>
            <a:endParaRPr lang="ru-RU" sz="28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A261E239-CA12-40C1-96B5-8241AAA7CA00}"/>
              </a:ext>
            </a:extLst>
          </p:cNvPr>
          <p:cNvSpPr txBox="1">
            <a:spLocks/>
          </p:cNvSpPr>
          <p:nvPr/>
        </p:nvSpPr>
        <p:spPr>
          <a:xfrm>
            <a:off x="734950" y="2141327"/>
            <a:ext cx="10722091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Century Gothic" panose="020B0502020202020204" pitchFamily="34" charset="0"/>
              </a:rPr>
              <a:t>С помощью данного бота администраторы будут иметь возможность: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выбранных участников с сервера (Рисунок 12)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Ограничивать доступ к серверу у выбранных участников (Рисунок 13)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Ограничивать пользование чатом у выбранного участника (Рисунок 14)</a:t>
            </a: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Отменять ограничение на пользование чатом у выбранного участника (Рисунок 15);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Очищать чат 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16).</a:t>
            </a:r>
          </a:p>
          <a:p>
            <a:pPr algn="l">
              <a:lnSpc>
                <a:spcPct val="150000"/>
              </a:lnSpc>
            </a:pPr>
            <a:endParaRPr lang="ru-RU" sz="2000" dirty="0"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12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F3D0573-FD3A-4E77-BA78-8C91DEB27B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6943" y="3724538"/>
            <a:ext cx="2972435" cy="1028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EC83FC1-F958-4E31-9CAB-96575A1700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4017" y="1297365"/>
            <a:ext cx="5563235" cy="1219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73376494-9B73-4D60-8C7A-687C9A5781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4017" y="2871308"/>
            <a:ext cx="5563235" cy="1219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24AD0A23-CCAD-458D-A9FB-A0DE739134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017" y="4528012"/>
            <a:ext cx="5563235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2C3293C-F4BF-4A93-BE18-7DA0245D1F67}"/>
              </a:ext>
            </a:extLst>
          </p:cNvPr>
          <p:cNvSpPr txBox="1"/>
          <p:nvPr/>
        </p:nvSpPr>
        <p:spPr>
          <a:xfrm>
            <a:off x="1008437" y="2562553"/>
            <a:ext cx="4334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12 – Удаление выбранного участника с 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1329B1-9F30-4E11-9BF3-6171E4A1EA5F}"/>
              </a:ext>
            </a:extLst>
          </p:cNvPr>
          <p:cNvSpPr txBox="1"/>
          <p:nvPr/>
        </p:nvSpPr>
        <p:spPr>
          <a:xfrm>
            <a:off x="559064" y="4178455"/>
            <a:ext cx="5233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13 – Ограничение доступа к серверу у выбранного участника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154310B-BE8F-419A-B020-9E75C7A5D345}"/>
              </a:ext>
            </a:extLst>
          </p:cNvPr>
          <p:cNvSpPr txBox="1"/>
          <p:nvPr/>
        </p:nvSpPr>
        <p:spPr>
          <a:xfrm>
            <a:off x="688606" y="5835159"/>
            <a:ext cx="5233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14 – Ограничение пользования чатом у выбранного участника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FD0CAE8-E436-402D-BC2B-26AC883B6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333" y="1960095"/>
            <a:ext cx="5496692" cy="1219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03FEE1-0251-4159-B519-C3DC56BA156B}"/>
              </a:ext>
            </a:extLst>
          </p:cNvPr>
          <p:cNvSpPr txBox="1"/>
          <p:nvPr/>
        </p:nvSpPr>
        <p:spPr>
          <a:xfrm>
            <a:off x="6216334" y="3218775"/>
            <a:ext cx="54613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15 – Отмена ограничения пользования чатом у выбранного участника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382047-5299-40CF-A910-AC20BF123542}"/>
              </a:ext>
            </a:extLst>
          </p:cNvPr>
          <p:cNvSpPr txBox="1"/>
          <p:nvPr/>
        </p:nvSpPr>
        <p:spPr>
          <a:xfrm>
            <a:off x="6701121" y="4776777"/>
            <a:ext cx="430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16 – Очистка чата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13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508007" y="-127336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Итоги выполнения задач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451138" y="3151502"/>
            <a:ext cx="11398018" cy="6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b="1" dirty="0">
                <a:latin typeface="Century Gothic" panose="020B0502020202020204" pitchFamily="34" charset="0"/>
              </a:rPr>
              <a:t>1 задача: </a:t>
            </a:r>
            <a:r>
              <a:rPr lang="ru-RU" sz="2500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В</a:t>
            </a:r>
            <a:r>
              <a:rPr lang="ru-RU" sz="25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5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 </a:t>
            </a:r>
            <a:r>
              <a:rPr lang="ru-RU" sz="2500" dirty="0" smtClean="0">
                <a:latin typeface="Century Gothic" panose="020B0502020202020204" pitchFamily="34" charset="0"/>
              </a:rPr>
              <a:t>был</a:t>
            </a:r>
            <a:r>
              <a:rPr lang="ru-RU" sz="2500" dirty="0">
                <a:latin typeface="Century Gothic" panose="020B0502020202020204" pitchFamily="34" charset="0"/>
              </a:rPr>
              <a:t>о</a:t>
            </a:r>
            <a:r>
              <a:rPr lang="ru-RU" sz="2500" dirty="0" smtClean="0">
                <a:latin typeface="Century Gothic" panose="020B0502020202020204" pitchFamily="34" charset="0"/>
              </a:rPr>
              <a:t> </a:t>
            </a:r>
            <a:r>
              <a:rPr lang="ru-RU" sz="2500" dirty="0">
                <a:latin typeface="Century Gothic" panose="020B0502020202020204" pitchFamily="34" charset="0"/>
              </a:rPr>
              <a:t>успешно </a:t>
            </a:r>
            <a:r>
              <a:rPr lang="ru-RU" sz="2500" dirty="0" smtClean="0">
                <a:latin typeface="Century Gothic" panose="020B0502020202020204" pitchFamily="34" charset="0"/>
              </a:rPr>
              <a:t>выполнено.</a:t>
            </a:r>
            <a:endParaRPr lang="ru-RU" sz="2500" dirty="0">
              <a:latin typeface="Century Gothic" panose="020B0502020202020204" pitchFamily="34" charset="0"/>
            </a:endParaRPr>
          </a:p>
          <a:p>
            <a:pPr algn="l"/>
            <a:r>
              <a:rPr lang="ru-RU" sz="25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F83068-FD8C-4832-A7D6-DF29765CEB56}"/>
              </a:ext>
            </a:extLst>
          </p:cNvPr>
          <p:cNvSpPr txBox="1"/>
          <p:nvPr/>
        </p:nvSpPr>
        <p:spPr>
          <a:xfrm>
            <a:off x="451138" y="3736260"/>
            <a:ext cx="112897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b="1" dirty="0" smtClean="0">
                <a:latin typeface="Century Gothic" panose="020B0502020202020204" pitchFamily="34" charset="0"/>
              </a:rPr>
              <a:t>2 задача: </a:t>
            </a:r>
            <a:r>
              <a:rPr lang="ru-RU" sz="2500" dirty="0" smtClean="0">
                <a:latin typeface="Century Gothic" panose="020B0502020202020204" pitchFamily="34" charset="0"/>
              </a:rPr>
              <a:t>Выполнение администраторских функций было успешно выполнено.</a:t>
            </a:r>
            <a:endParaRPr lang="ru-RU" sz="25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14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1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Заключение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A9C2E0-44F2-4384-8F8B-1A20118248E9}"/>
              </a:ext>
            </a:extLst>
          </p:cNvPr>
          <p:cNvSpPr txBox="1"/>
          <p:nvPr/>
        </p:nvSpPr>
        <p:spPr>
          <a:xfrm>
            <a:off x="816769" y="2777475"/>
            <a:ext cx="10558462" cy="194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Был успешно создан и протестирован бот-помощник для мессенджера – </a:t>
            </a:r>
            <a:r>
              <a:rPr lang="en-US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Discord</a:t>
            </a:r>
            <a:r>
              <a:rPr lang="ru-RU" sz="28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8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Поставленные задачи выполнены. Цели достигнуты.</a:t>
            </a:r>
            <a:endParaRPr lang="ru-RU" sz="2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15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880844"/>
            <a:ext cx="9410701" cy="348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Список использованной литературы и интернет - ресурсов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A9C2E0-44F2-4384-8F8B-1A20118248E9}"/>
              </a:ext>
            </a:extLst>
          </p:cNvPr>
          <p:cNvSpPr txBox="1"/>
          <p:nvPr/>
        </p:nvSpPr>
        <p:spPr>
          <a:xfrm>
            <a:off x="154038" y="1228960"/>
            <a:ext cx="12037962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Законодательные и нормативные акты: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7.32 – 2017 Система стандартов по информации, библиотечному и издательскому делу (с поправками) – М.: ИПК Издательство стандартов, 2017. – 21 с.;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Единая система программной документации. – М.: Стандартинформ, 2005. – 128 с.</a:t>
            </a:r>
          </a:p>
          <a:p>
            <a:pPr indent="450215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Учебная и научная литература: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Любанович Билл. Простой Python. Современный стиль программирования. — СПб.: Питер, 2016. — 480 с.</a:t>
            </a:r>
          </a:p>
          <a:p>
            <a:pPr indent="450215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Интернет-документы: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low– [Электронный ресурс]. – Режим доступа: 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Русский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– [Электронный ресурс]. – Режим доступа: 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https://ru.stackoverflow.com/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Discord API Reference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https://discordpy.readthedocs.io/en/stable/api.html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Overflow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5.   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GitHub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16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814513" y="3012280"/>
            <a:ext cx="8562974" cy="833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1419223" y="3012281"/>
            <a:ext cx="9525000" cy="833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349F48-E9CD-4DB6-8DD9-C168F6C9B24B}"/>
              </a:ext>
            </a:extLst>
          </p:cNvPr>
          <p:cNvSpPr txBox="1"/>
          <p:nvPr/>
        </p:nvSpPr>
        <p:spPr>
          <a:xfrm>
            <a:off x="7779084" y="4918021"/>
            <a:ext cx="455801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Почта: </a:t>
            </a:r>
            <a:r>
              <a:rPr lang="en-US" u="sng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n01i02k04@yandex.ru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GitHub</a:t>
            </a:r>
            <a:r>
              <a:rPr lang="ru-RU" dirty="0" smtClean="0">
                <a:latin typeface="Century Gothic" panose="020B0502020202020204" pitchFamily="34" charset="0"/>
              </a:rPr>
              <a:t>: </a:t>
            </a:r>
            <a:r>
              <a:rPr lang="en-US" u="sng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n-US" u="sng" dirty="0">
                <a:latin typeface="Century Gothic" panose="020B0502020202020204" pitchFamily="34" charset="0"/>
                <a:hlinkClick r:id="rId3"/>
              </a:rPr>
              <a:t>://</a:t>
            </a:r>
            <a:r>
              <a:rPr lang="en-US" u="sng" dirty="0" smtClean="0">
                <a:latin typeface="Century Gothic" panose="020B0502020202020204" pitchFamily="34" charset="0"/>
                <a:hlinkClick r:id="rId3"/>
              </a:rPr>
              <a:t>github.com/n01i02k04</a:t>
            </a:r>
            <a:endParaRPr lang="ru-RU" u="sng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Century Gothic" panose="020B0502020202020204" pitchFamily="34" charset="0"/>
              </a:rPr>
              <a:t>Телефон: +7 (909) 66 – 39 – 275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17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Актуальность данного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BE152E2-977E-4D1D-B2CD-6206BE719620}"/>
              </a:ext>
            </a:extLst>
          </p:cNvPr>
          <p:cNvSpPr txBox="1"/>
          <p:nvPr/>
        </p:nvSpPr>
        <p:spPr>
          <a:xfrm>
            <a:off x="844492" y="2228671"/>
            <a:ext cx="10509308" cy="267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Актуальность темы курсовой работы обусловлено все сильнее развивающемся интернетом, программ основанных на передаче данных через сеть интернет и иными способами передачи данных. Также, не на всех серверах присутствует качественный бот, который имеет большой функционал, на </a:t>
            </a:r>
            <a:r>
              <a:rPr lang="ru-RU" sz="23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многих серверах </a:t>
            </a: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его вообще нет.  </a:t>
            </a:r>
            <a:endParaRPr lang="ru-RU" sz="23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Century Gothic" panose="020B0502020202020204" pitchFamily="34" charset="0"/>
              </a:rPr>
              <a:t>Цель</a:t>
            </a:r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734954" y="1425079"/>
            <a:ext cx="10722091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Целью курсового проекта является создание бота-помощника для мессенджера – 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Discord</a:t>
            </a: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Данное ПО призвано упростить жизнь обычным людям и геймерам, предоставляя дополнительный функционал, который по тем или иным причинам недоступен в основной программе.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3484055" y="1106512"/>
            <a:ext cx="4709542" cy="64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Century Gothic" panose="020B0502020202020204" pitchFamily="34" charset="0"/>
              </a:rPr>
              <a:t>Задачи</a:t>
            </a:r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619125" y="1905335"/>
            <a:ext cx="12020550" cy="44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56270" y="1810719"/>
            <a:ext cx="10946105" cy="2583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Взаимодействие </a:t>
            </a:r>
            <a:r>
              <a:rPr lang="ru-RU" sz="2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Выполнение 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функций.</a:t>
            </a:r>
            <a:endParaRPr lang="ru-RU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5179C1F3-6F43-45DE-8E9D-3DF2409C7719}"/>
              </a:ext>
            </a:extLst>
          </p:cNvPr>
          <p:cNvSpPr txBox="1">
            <a:spLocks/>
          </p:cNvSpPr>
          <p:nvPr/>
        </p:nvSpPr>
        <p:spPr>
          <a:xfrm>
            <a:off x="6029323" y="2549016"/>
            <a:ext cx="5905501" cy="305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75961009-DD84-48F4-BD66-E898478B7967}"/>
              </a:ext>
            </a:extLst>
          </p:cNvPr>
          <p:cNvSpPr txBox="1">
            <a:spLocks/>
          </p:cNvSpPr>
          <p:nvPr/>
        </p:nvSpPr>
        <p:spPr>
          <a:xfrm>
            <a:off x="5124449" y="2091097"/>
            <a:ext cx="1943101" cy="397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700" b="1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4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Описание средств разработки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49" y="2308305"/>
            <a:ext cx="5727059" cy="2372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161616"/>
                </a:solidFill>
                <a:latin typeface="Century Gothic" panose="020B0502020202020204" pitchFamily="34" charset="0"/>
              </a:rPr>
              <a:t>JetBrains </a:t>
            </a:r>
            <a:r>
              <a:rPr lang="en-US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IDE PyCharm 2022.1</a:t>
            </a:r>
            <a:r>
              <a:rPr lang="ru-RU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;</a:t>
            </a:r>
            <a:endParaRPr lang="en-US" sz="2900" i="0" dirty="0">
              <a:solidFill>
                <a:srgbClr val="161616"/>
              </a:solidFill>
              <a:effectLst/>
              <a:latin typeface="Century Gothic" panose="020B0502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 API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E22955C-964A-4996-97B3-B845361320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0095" y="1633537"/>
            <a:ext cx="544893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11A7A6-FE1B-43C9-B445-9C5F4A8DAD99}"/>
              </a:ext>
            </a:extLst>
          </p:cNvPr>
          <p:cNvSpPr txBox="1"/>
          <p:nvPr/>
        </p:nvSpPr>
        <p:spPr>
          <a:xfrm>
            <a:off x="2566491" y="5451163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1 –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Диаграмма вариантов использования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E1B093D-0F53-4AD5-9364-20B5A8917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9352" y="1443037"/>
            <a:ext cx="4773295" cy="397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A2141E-47FD-40B3-A8AD-988D90E11A4C}"/>
              </a:ext>
            </a:extLst>
          </p:cNvPr>
          <p:cNvSpPr txBox="1"/>
          <p:nvPr/>
        </p:nvSpPr>
        <p:spPr>
          <a:xfrm>
            <a:off x="3178886" y="5576888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2 –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Структурная схема программы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7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4E194E0-16AA-4AAD-A144-3A002D26BF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6387" y="1095057"/>
            <a:ext cx="1419225" cy="4667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465E91-2C48-46D9-9EAE-26E2B6E8E310}"/>
              </a:ext>
            </a:extLst>
          </p:cNvPr>
          <p:cNvSpPr txBox="1"/>
          <p:nvPr/>
        </p:nvSpPr>
        <p:spPr>
          <a:xfrm>
            <a:off x="3178886" y="5857537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3 – Функциональная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схема программы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8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A261E239-CA12-40C1-96B5-8241AAA7CA00}"/>
              </a:ext>
            </a:extLst>
          </p:cNvPr>
          <p:cNvSpPr txBox="1">
            <a:spLocks/>
          </p:cNvSpPr>
          <p:nvPr/>
        </p:nvSpPr>
        <p:spPr>
          <a:xfrm>
            <a:off x="367473" y="1921944"/>
            <a:ext cx="11457045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latin typeface="Century Gothic" panose="020B0502020202020204" pitchFamily="34" charset="0"/>
              </a:rPr>
              <a:t>С помощью данного бота пользователи смогут: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полный перечь команд бота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фразу дзен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5)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благодарность за пользование ботом напрямую в личные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сообщения (Рисунок 6);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Поприветствовать бота (Рисунок 7)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поддержку от бота, в случае написания грустного сообщения в чате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8)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данные о реальном времени (Рисунок 9);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бота к голосовому каналу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10)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Отключить бота от голосового канала (Рисунок 11);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9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74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687</Words>
  <Application>Microsoft Office PowerPoint</Application>
  <PresentationFormat>Широкоэкранный</PresentationFormat>
  <Paragraphs>92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КОЛЛЕДЖ КОСМИЧЕСКОГО МАШИНОСТРОЕНИЯ И ТЕХНОЛОГИЙ              Курсовой проект  По МДК 01.02 Прикладное программирование РАЗРАБОТКА ДИСКОРД БОТА «РЮ»        Выполнил обучающийся группы П1-19 Дроздов Н.А. Руководитель курсового проекта Кочетков С. С.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РАЗРАБОТКА ДИСКОРД БОТА «РЮ»        Обучающийся группы П1-19   Дроздов Н.А. Руководитель курсового проекта   Кочетков С. С.</dc:title>
  <dc:creator>Никита Дроздов</dc:creator>
  <cp:lastModifiedBy>P1-19</cp:lastModifiedBy>
  <cp:revision>10</cp:revision>
  <dcterms:created xsi:type="dcterms:W3CDTF">2022-06-19T15:54:46Z</dcterms:created>
  <dcterms:modified xsi:type="dcterms:W3CDTF">2022-06-24T07:25:18Z</dcterms:modified>
</cp:coreProperties>
</file>