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5" r:id="rId5"/>
    <p:sldId id="259" r:id="rId6"/>
    <p:sldId id="266" r:id="rId7"/>
    <p:sldId id="260" r:id="rId8"/>
    <p:sldId id="261" r:id="rId9"/>
    <p:sldId id="262" r:id="rId10"/>
    <p:sldId id="273" r:id="rId11"/>
    <p:sldId id="274" r:id="rId12"/>
    <p:sldId id="269" r:id="rId13"/>
    <p:sldId id="270" r:id="rId14"/>
    <p:sldId id="263" r:id="rId15"/>
    <p:sldId id="271" r:id="rId16"/>
    <p:sldId id="272" r:id="rId17"/>
    <p:sldId id="264"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60"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2B5335-3F5B-4FA1-9A3C-29F873FF076C}" type="datetimeFigureOut">
              <a:rPr lang="ru-RU" smtClean="0"/>
              <a:t>24.06.2022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41FC53-05C2-47DC-B27B-B6EDC12D8A92}" type="slidenum">
              <a:rPr lang="ru-RU" smtClean="0"/>
              <a:t>‹#›</a:t>
            </a:fld>
            <a:endParaRPr lang="ru-RU"/>
          </a:p>
        </p:txBody>
      </p:sp>
    </p:spTree>
    <p:extLst>
      <p:ext uri="{BB962C8B-B14F-4D97-AF65-F5344CB8AC3E}">
        <p14:creationId xmlns:p14="http://schemas.microsoft.com/office/powerpoint/2010/main" val="3056916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F41FC53-05C2-47DC-B27B-B6EDC12D8A92}" type="slidenum">
              <a:rPr lang="ru-RU" smtClean="0"/>
              <a:t>1</a:t>
            </a:fld>
            <a:endParaRPr lang="ru-RU"/>
          </a:p>
        </p:txBody>
      </p:sp>
    </p:spTree>
    <p:extLst>
      <p:ext uri="{BB962C8B-B14F-4D97-AF65-F5344CB8AC3E}">
        <p14:creationId xmlns:p14="http://schemas.microsoft.com/office/powerpoint/2010/main" val="4024901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AF41FC53-05C2-47DC-B27B-B6EDC12D8A92}" type="slidenum">
              <a:rPr lang="ru-RU" smtClean="0"/>
              <a:t>4</a:t>
            </a:fld>
            <a:endParaRPr lang="ru-RU"/>
          </a:p>
        </p:txBody>
      </p:sp>
    </p:spTree>
    <p:extLst>
      <p:ext uri="{BB962C8B-B14F-4D97-AF65-F5344CB8AC3E}">
        <p14:creationId xmlns:p14="http://schemas.microsoft.com/office/powerpoint/2010/main" val="97923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6570A435-AA3D-4FBB-9A9B-376894A2F8C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 xmlns:a16="http://schemas.microsoft.com/office/drawing/2014/main" id="{EA6EA84F-DF7E-4DEF-BFF2-1110E5B739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 xmlns:a16="http://schemas.microsoft.com/office/drawing/2014/main" id="{34D30AEC-F1D3-4263-97F2-B0B99ACCAA50}"/>
              </a:ext>
            </a:extLst>
          </p:cNvPr>
          <p:cNvSpPr>
            <a:spLocks noGrp="1"/>
          </p:cNvSpPr>
          <p:nvPr>
            <p:ph type="dt" sz="half" idx="10"/>
          </p:nvPr>
        </p:nvSpPr>
        <p:spPr/>
        <p:txBody>
          <a:bodyPr/>
          <a:lstStyle/>
          <a:p>
            <a:fld id="{8328B942-641B-4E1B-9B59-3A45669CDAEB}" type="datetime1">
              <a:rPr lang="ru-RU" smtClean="0"/>
              <a:t>24.06.2022</a:t>
            </a:fld>
            <a:endParaRPr lang="ru-RU"/>
          </a:p>
        </p:txBody>
      </p:sp>
      <p:sp>
        <p:nvSpPr>
          <p:cNvPr id="5" name="Нижний колонтитул 4">
            <a:extLst>
              <a:ext uri="{FF2B5EF4-FFF2-40B4-BE49-F238E27FC236}">
                <a16:creationId xmlns="" xmlns:a16="http://schemas.microsoft.com/office/drawing/2014/main" id="{E8553A5B-C5DC-4D5B-8BE1-EC7D0C223FD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FB921470-F0CD-4367-A467-7585D1325F38}"/>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2975413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1188CB8D-B5BC-4A38-95D7-D21BA262F83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 xmlns:a16="http://schemas.microsoft.com/office/drawing/2014/main" id="{D9B4A8B7-E749-417C-841C-00D9A47DE89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AAE302A1-23E9-4543-87A7-F03075E22CFF}"/>
              </a:ext>
            </a:extLst>
          </p:cNvPr>
          <p:cNvSpPr>
            <a:spLocks noGrp="1"/>
          </p:cNvSpPr>
          <p:nvPr>
            <p:ph type="dt" sz="half" idx="10"/>
          </p:nvPr>
        </p:nvSpPr>
        <p:spPr/>
        <p:txBody>
          <a:bodyPr/>
          <a:lstStyle/>
          <a:p>
            <a:fld id="{AC531557-2E7F-4DAF-BFA2-9A2EDD0A8842}" type="datetime1">
              <a:rPr lang="ru-RU" smtClean="0"/>
              <a:t>24.06.2022</a:t>
            </a:fld>
            <a:endParaRPr lang="ru-RU"/>
          </a:p>
        </p:txBody>
      </p:sp>
      <p:sp>
        <p:nvSpPr>
          <p:cNvPr id="5" name="Нижний колонтитул 4">
            <a:extLst>
              <a:ext uri="{FF2B5EF4-FFF2-40B4-BE49-F238E27FC236}">
                <a16:creationId xmlns="" xmlns:a16="http://schemas.microsoft.com/office/drawing/2014/main" id="{2B9960C6-EB23-49BF-AD72-4390A5F95E3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A759305B-8FA0-4A05-9082-A424AB09A3B0}"/>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317379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 xmlns:a16="http://schemas.microsoft.com/office/drawing/2014/main" id="{4D653D4F-BF94-4579-AE22-6868DFDD62D9}"/>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 xmlns:a16="http://schemas.microsoft.com/office/drawing/2014/main" id="{03D82C68-9FEA-4CCD-9BC0-9BFF6CF4AA50}"/>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CC0C8C69-B751-4447-8D9B-E660E077997B}"/>
              </a:ext>
            </a:extLst>
          </p:cNvPr>
          <p:cNvSpPr>
            <a:spLocks noGrp="1"/>
          </p:cNvSpPr>
          <p:nvPr>
            <p:ph type="dt" sz="half" idx="10"/>
          </p:nvPr>
        </p:nvSpPr>
        <p:spPr/>
        <p:txBody>
          <a:bodyPr/>
          <a:lstStyle/>
          <a:p>
            <a:fld id="{2B14ED00-A1C3-43C5-8134-1FD2D9177DB5}" type="datetime1">
              <a:rPr lang="ru-RU" smtClean="0"/>
              <a:t>24.06.2022</a:t>
            </a:fld>
            <a:endParaRPr lang="ru-RU"/>
          </a:p>
        </p:txBody>
      </p:sp>
      <p:sp>
        <p:nvSpPr>
          <p:cNvPr id="5" name="Нижний колонтитул 4">
            <a:extLst>
              <a:ext uri="{FF2B5EF4-FFF2-40B4-BE49-F238E27FC236}">
                <a16:creationId xmlns="" xmlns:a16="http://schemas.microsoft.com/office/drawing/2014/main" id="{E5E1F932-BADE-49DF-9401-5EA516B71C3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A1792CE9-304C-4DD7-9C6E-9393930C806D}"/>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3098588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CC54F5FD-E3BC-4A77-9322-6B0C15EF744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 xmlns:a16="http://schemas.microsoft.com/office/drawing/2014/main" id="{86674D92-8AAA-4910-B0DD-75C82D53FB8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6C9B8DC6-6772-447D-B053-8A00AE3D550A}"/>
              </a:ext>
            </a:extLst>
          </p:cNvPr>
          <p:cNvSpPr>
            <a:spLocks noGrp="1"/>
          </p:cNvSpPr>
          <p:nvPr>
            <p:ph type="dt" sz="half" idx="10"/>
          </p:nvPr>
        </p:nvSpPr>
        <p:spPr/>
        <p:txBody>
          <a:bodyPr/>
          <a:lstStyle/>
          <a:p>
            <a:fld id="{B8FD90CF-65FE-4B62-8AC2-9233B0698518}" type="datetime1">
              <a:rPr lang="ru-RU" smtClean="0"/>
              <a:t>24.06.2022</a:t>
            </a:fld>
            <a:endParaRPr lang="ru-RU"/>
          </a:p>
        </p:txBody>
      </p:sp>
      <p:sp>
        <p:nvSpPr>
          <p:cNvPr id="5" name="Нижний колонтитул 4">
            <a:extLst>
              <a:ext uri="{FF2B5EF4-FFF2-40B4-BE49-F238E27FC236}">
                <a16:creationId xmlns="" xmlns:a16="http://schemas.microsoft.com/office/drawing/2014/main" id="{18DA97F9-4ED6-45AB-9F78-3F808998032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1474CB40-91F6-4B7C-85DC-4348F79B8260}"/>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153082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3D098552-039D-41C6-A883-4691D4D8ACD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 xmlns:a16="http://schemas.microsoft.com/office/drawing/2014/main" id="{715E2E81-A38A-482D-A815-7911B91339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 xmlns:a16="http://schemas.microsoft.com/office/drawing/2014/main" id="{48790BF5-ED9C-46F8-8184-6BF9E8502FF5}"/>
              </a:ext>
            </a:extLst>
          </p:cNvPr>
          <p:cNvSpPr>
            <a:spLocks noGrp="1"/>
          </p:cNvSpPr>
          <p:nvPr>
            <p:ph type="dt" sz="half" idx="10"/>
          </p:nvPr>
        </p:nvSpPr>
        <p:spPr/>
        <p:txBody>
          <a:bodyPr/>
          <a:lstStyle/>
          <a:p>
            <a:fld id="{587E7099-6A83-438E-A467-906949DCC89D}" type="datetime1">
              <a:rPr lang="ru-RU" smtClean="0"/>
              <a:t>24.06.2022</a:t>
            </a:fld>
            <a:endParaRPr lang="ru-RU"/>
          </a:p>
        </p:txBody>
      </p:sp>
      <p:sp>
        <p:nvSpPr>
          <p:cNvPr id="5" name="Нижний колонтитул 4">
            <a:extLst>
              <a:ext uri="{FF2B5EF4-FFF2-40B4-BE49-F238E27FC236}">
                <a16:creationId xmlns="" xmlns:a16="http://schemas.microsoft.com/office/drawing/2014/main" id="{33A35DC3-1A51-4EB2-A857-75186482411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588CEE96-BD5A-4651-B9D0-38CECCC4646F}"/>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159719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46B85D7C-0E62-4457-870B-299CDB031A4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 xmlns:a16="http://schemas.microsoft.com/office/drawing/2014/main" id="{F360FDCB-7D02-466D-BACA-F9BD3EC2036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 xmlns:a16="http://schemas.microsoft.com/office/drawing/2014/main" id="{FEBB514C-3CAC-4950-9F45-C05F0B48BDA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 xmlns:a16="http://schemas.microsoft.com/office/drawing/2014/main" id="{764E99F1-16EC-4E82-8EA0-6FA6C9A9CAC8}"/>
              </a:ext>
            </a:extLst>
          </p:cNvPr>
          <p:cNvSpPr>
            <a:spLocks noGrp="1"/>
          </p:cNvSpPr>
          <p:nvPr>
            <p:ph type="dt" sz="half" idx="10"/>
          </p:nvPr>
        </p:nvSpPr>
        <p:spPr/>
        <p:txBody>
          <a:bodyPr/>
          <a:lstStyle/>
          <a:p>
            <a:fld id="{5751363C-B733-491A-BA51-7B1A191914EF}" type="datetime1">
              <a:rPr lang="ru-RU" smtClean="0"/>
              <a:t>24.06.2022</a:t>
            </a:fld>
            <a:endParaRPr lang="ru-RU"/>
          </a:p>
        </p:txBody>
      </p:sp>
      <p:sp>
        <p:nvSpPr>
          <p:cNvPr id="6" name="Нижний колонтитул 5">
            <a:extLst>
              <a:ext uri="{FF2B5EF4-FFF2-40B4-BE49-F238E27FC236}">
                <a16:creationId xmlns="" xmlns:a16="http://schemas.microsoft.com/office/drawing/2014/main" id="{544ACC66-306E-4DC9-962C-ECA4ED6B1E3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 xmlns:a16="http://schemas.microsoft.com/office/drawing/2014/main" id="{BEC3FD50-E973-4B7D-A127-24FE3E113C28}"/>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265852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EC2493B8-321A-4F1C-83D8-8731CBC5C53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 xmlns:a16="http://schemas.microsoft.com/office/drawing/2014/main" id="{B642B29C-2339-4EE7-971C-F18CACAF4F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 xmlns:a16="http://schemas.microsoft.com/office/drawing/2014/main" id="{04A50C0D-5D44-4DE1-B5B0-96A186F53B3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 xmlns:a16="http://schemas.microsoft.com/office/drawing/2014/main" id="{1258BC5C-F49F-4F26-AC3C-314429BD82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 xmlns:a16="http://schemas.microsoft.com/office/drawing/2014/main" id="{4107D182-FEF5-424B-BB61-C487A425B89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 xmlns:a16="http://schemas.microsoft.com/office/drawing/2014/main" id="{BFB8B65C-9DC5-4A66-ABF9-AAE08A11C639}"/>
              </a:ext>
            </a:extLst>
          </p:cNvPr>
          <p:cNvSpPr>
            <a:spLocks noGrp="1"/>
          </p:cNvSpPr>
          <p:nvPr>
            <p:ph type="dt" sz="half" idx="10"/>
          </p:nvPr>
        </p:nvSpPr>
        <p:spPr/>
        <p:txBody>
          <a:bodyPr/>
          <a:lstStyle/>
          <a:p>
            <a:fld id="{DCD5168B-A33A-4AFE-A1CA-44A433A641DD}" type="datetime1">
              <a:rPr lang="ru-RU" smtClean="0"/>
              <a:t>24.06.2022</a:t>
            </a:fld>
            <a:endParaRPr lang="ru-RU"/>
          </a:p>
        </p:txBody>
      </p:sp>
      <p:sp>
        <p:nvSpPr>
          <p:cNvPr id="8" name="Нижний колонтитул 7">
            <a:extLst>
              <a:ext uri="{FF2B5EF4-FFF2-40B4-BE49-F238E27FC236}">
                <a16:creationId xmlns="" xmlns:a16="http://schemas.microsoft.com/office/drawing/2014/main" id="{5BBA380F-F2FE-4605-B929-226D62D9467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 xmlns:a16="http://schemas.microsoft.com/office/drawing/2014/main" id="{E20A2525-0104-4FC6-AC95-9C2A5E8ED8A2}"/>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3072863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E52C0372-B370-4550-9EE9-F0BBDDA918A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 xmlns:a16="http://schemas.microsoft.com/office/drawing/2014/main" id="{3ADFECD0-0822-47E6-908E-406AF619A55B}"/>
              </a:ext>
            </a:extLst>
          </p:cNvPr>
          <p:cNvSpPr>
            <a:spLocks noGrp="1"/>
          </p:cNvSpPr>
          <p:nvPr>
            <p:ph type="dt" sz="half" idx="10"/>
          </p:nvPr>
        </p:nvSpPr>
        <p:spPr/>
        <p:txBody>
          <a:bodyPr/>
          <a:lstStyle/>
          <a:p>
            <a:fld id="{7F880294-47EB-4FDC-9313-511CFE8876C0}" type="datetime1">
              <a:rPr lang="ru-RU" smtClean="0"/>
              <a:t>24.06.2022</a:t>
            </a:fld>
            <a:endParaRPr lang="ru-RU"/>
          </a:p>
        </p:txBody>
      </p:sp>
      <p:sp>
        <p:nvSpPr>
          <p:cNvPr id="4" name="Нижний колонтитул 3">
            <a:extLst>
              <a:ext uri="{FF2B5EF4-FFF2-40B4-BE49-F238E27FC236}">
                <a16:creationId xmlns="" xmlns:a16="http://schemas.microsoft.com/office/drawing/2014/main" id="{B98AAC81-8C84-4299-9627-815FBCEC5BB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 xmlns:a16="http://schemas.microsoft.com/office/drawing/2014/main" id="{EE653F2F-E7C3-4F74-ADB8-BDF69A40C636}"/>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190629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 xmlns:a16="http://schemas.microsoft.com/office/drawing/2014/main" id="{C8224375-6665-4E92-A240-B3D9D35502C0}"/>
              </a:ext>
            </a:extLst>
          </p:cNvPr>
          <p:cNvSpPr>
            <a:spLocks noGrp="1"/>
          </p:cNvSpPr>
          <p:nvPr>
            <p:ph type="dt" sz="half" idx="10"/>
          </p:nvPr>
        </p:nvSpPr>
        <p:spPr/>
        <p:txBody>
          <a:bodyPr/>
          <a:lstStyle/>
          <a:p>
            <a:fld id="{7EA50176-EE64-456D-B876-5E3DB6E68DB3}" type="datetime1">
              <a:rPr lang="ru-RU" smtClean="0"/>
              <a:t>24.06.2022</a:t>
            </a:fld>
            <a:endParaRPr lang="ru-RU"/>
          </a:p>
        </p:txBody>
      </p:sp>
      <p:sp>
        <p:nvSpPr>
          <p:cNvPr id="3" name="Нижний колонтитул 2">
            <a:extLst>
              <a:ext uri="{FF2B5EF4-FFF2-40B4-BE49-F238E27FC236}">
                <a16:creationId xmlns="" xmlns:a16="http://schemas.microsoft.com/office/drawing/2014/main" id="{927E59D4-9F2D-49DA-A55A-91B05C136A78}"/>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 xmlns:a16="http://schemas.microsoft.com/office/drawing/2014/main" id="{565F4D78-73D7-4B8F-A1DA-8CE468B1E384}"/>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789086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AFCF1BB4-CCAB-48CB-99E2-904354D5A9E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 xmlns:a16="http://schemas.microsoft.com/office/drawing/2014/main" id="{F01C70E8-2A70-4B0B-ADC0-35800B1DC4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 xmlns:a16="http://schemas.microsoft.com/office/drawing/2014/main" id="{C3E93702-EA3E-42A2-A44F-86988B4A9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 xmlns:a16="http://schemas.microsoft.com/office/drawing/2014/main" id="{C36A2D19-E840-4D34-9D87-CD985A8A0706}"/>
              </a:ext>
            </a:extLst>
          </p:cNvPr>
          <p:cNvSpPr>
            <a:spLocks noGrp="1"/>
          </p:cNvSpPr>
          <p:nvPr>
            <p:ph type="dt" sz="half" idx="10"/>
          </p:nvPr>
        </p:nvSpPr>
        <p:spPr/>
        <p:txBody>
          <a:bodyPr/>
          <a:lstStyle/>
          <a:p>
            <a:fld id="{2CE9F99B-9625-4559-B7EB-2DBD2F28C707}" type="datetime1">
              <a:rPr lang="ru-RU" smtClean="0"/>
              <a:t>24.06.2022</a:t>
            </a:fld>
            <a:endParaRPr lang="ru-RU"/>
          </a:p>
        </p:txBody>
      </p:sp>
      <p:sp>
        <p:nvSpPr>
          <p:cNvPr id="6" name="Нижний колонтитул 5">
            <a:extLst>
              <a:ext uri="{FF2B5EF4-FFF2-40B4-BE49-F238E27FC236}">
                <a16:creationId xmlns="" xmlns:a16="http://schemas.microsoft.com/office/drawing/2014/main" id="{BC35EFEE-C848-4FBE-8A0D-083EDFB7126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 xmlns:a16="http://schemas.microsoft.com/office/drawing/2014/main" id="{EA2EB4B0-3192-4319-A725-6D2E4D6B6DCA}"/>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3291548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0B374441-E450-4E54-970B-4E4D8F76369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 xmlns:a16="http://schemas.microsoft.com/office/drawing/2014/main" id="{BACAA9CD-932B-498D-924B-908D58D7C7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 xmlns:a16="http://schemas.microsoft.com/office/drawing/2014/main" id="{7D02C888-B9DB-4CB9-9E9C-394DCF81B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 xmlns:a16="http://schemas.microsoft.com/office/drawing/2014/main" id="{AEBA6B68-C9C8-4211-B03D-7248B978A363}"/>
              </a:ext>
            </a:extLst>
          </p:cNvPr>
          <p:cNvSpPr>
            <a:spLocks noGrp="1"/>
          </p:cNvSpPr>
          <p:nvPr>
            <p:ph type="dt" sz="half" idx="10"/>
          </p:nvPr>
        </p:nvSpPr>
        <p:spPr/>
        <p:txBody>
          <a:bodyPr/>
          <a:lstStyle/>
          <a:p>
            <a:fld id="{0CB7DB4C-1859-4C9B-AC84-7B415DA4829D}" type="datetime1">
              <a:rPr lang="ru-RU" smtClean="0"/>
              <a:t>24.06.2022</a:t>
            </a:fld>
            <a:endParaRPr lang="ru-RU"/>
          </a:p>
        </p:txBody>
      </p:sp>
      <p:sp>
        <p:nvSpPr>
          <p:cNvPr id="6" name="Нижний колонтитул 5">
            <a:extLst>
              <a:ext uri="{FF2B5EF4-FFF2-40B4-BE49-F238E27FC236}">
                <a16:creationId xmlns="" xmlns:a16="http://schemas.microsoft.com/office/drawing/2014/main" id="{6B6E6513-DFC5-4F5A-A6D4-39CD40F36FD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 xmlns:a16="http://schemas.microsoft.com/office/drawing/2014/main" id="{7137AA0F-AC3A-44BA-ACEE-00865236890B}"/>
              </a:ext>
            </a:extLst>
          </p:cNvPr>
          <p:cNvSpPr>
            <a:spLocks noGrp="1"/>
          </p:cNvSpPr>
          <p:nvPr>
            <p:ph type="sldNum" sz="quarter" idx="12"/>
          </p:nvPr>
        </p:nvSpPr>
        <p:spPr/>
        <p:txBody>
          <a:bodyPr/>
          <a:lstStyle/>
          <a:p>
            <a:fld id="{197C7B5A-CCAD-46BC-B1AB-EEA9348C610D}" type="slidenum">
              <a:rPr lang="ru-RU" smtClean="0"/>
              <a:t>‹#›</a:t>
            </a:fld>
            <a:endParaRPr lang="ru-RU"/>
          </a:p>
        </p:txBody>
      </p:sp>
    </p:spTree>
    <p:extLst>
      <p:ext uri="{BB962C8B-B14F-4D97-AF65-F5344CB8AC3E}">
        <p14:creationId xmlns:p14="http://schemas.microsoft.com/office/powerpoint/2010/main" val="304069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74F20B3E-825A-4520-AE5F-26785C6F45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 xmlns:a16="http://schemas.microsoft.com/office/drawing/2014/main" id="{FA53EDBD-ECD9-4217-B42E-E6B1C631B8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90D4A71C-9BAF-4BE6-A480-257B9AA1E6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55AB75-5826-40A5-AA20-EAE62B288289}" type="datetime1">
              <a:rPr lang="ru-RU" smtClean="0"/>
              <a:t>24.06.2022</a:t>
            </a:fld>
            <a:endParaRPr lang="ru-RU"/>
          </a:p>
        </p:txBody>
      </p:sp>
      <p:sp>
        <p:nvSpPr>
          <p:cNvPr id="5" name="Нижний колонтитул 4">
            <a:extLst>
              <a:ext uri="{FF2B5EF4-FFF2-40B4-BE49-F238E27FC236}">
                <a16:creationId xmlns="" xmlns:a16="http://schemas.microsoft.com/office/drawing/2014/main" id="{B81D5FBE-D635-41F6-8FCD-133714C5F3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 xmlns:a16="http://schemas.microsoft.com/office/drawing/2014/main" id="{B33D030F-FE95-45C6-85CC-DEA33341C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C7B5A-CCAD-46BC-B1AB-EEA9348C610D}" type="slidenum">
              <a:rPr lang="ru-RU" smtClean="0"/>
              <a:t>‹#›</a:t>
            </a:fld>
            <a:endParaRPr lang="ru-RU"/>
          </a:p>
        </p:txBody>
      </p:sp>
    </p:spTree>
    <p:extLst>
      <p:ext uri="{BB962C8B-B14F-4D97-AF65-F5344CB8AC3E}">
        <p14:creationId xmlns:p14="http://schemas.microsoft.com/office/powerpoint/2010/main" val="2021498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ithub.com/" TargetMode="External"/><Relationship Id="rId5" Type="http://schemas.openxmlformats.org/officeDocument/2006/relationships/hyperlink" Target="https://discordpy.readthedocs.io/en/stable/api.html" TargetMode="External"/><Relationship Id="rId4" Type="http://schemas.openxmlformats.org/officeDocument/2006/relationships/hyperlink" Target="https://ru.stackoverflow.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n01i02k04"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 xmlns:a16="http://schemas.microsoft.com/office/drawing/2014/main" id="{17248997-EA18-4D64-AE82-430503870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 xmlns:a16="http://schemas.microsoft.com/office/drawing/2014/main" id="{B0605243-5436-4D1B-B719-D83377DF184B}"/>
              </a:ext>
            </a:extLst>
          </p:cNvPr>
          <p:cNvSpPr>
            <a:spLocks noGrp="1"/>
          </p:cNvSpPr>
          <p:nvPr>
            <p:ph type="ctrTitle"/>
          </p:nvPr>
        </p:nvSpPr>
        <p:spPr>
          <a:xfrm>
            <a:off x="1524000" y="4470400"/>
            <a:ext cx="9144000" cy="2387600"/>
          </a:xfrm>
        </p:spPr>
        <p:txBody>
          <a:bodyPr>
            <a:normAutofit fontScale="90000"/>
          </a:bodyPr>
          <a:lstStyle/>
          <a:p>
            <a:pPr>
              <a:spcAft>
                <a:spcPts val="0"/>
              </a:spcAft>
            </a:pPr>
            <a:r>
              <a:rPr lang="ru-RU" sz="2000" b="1" dirty="0">
                <a:solidFill>
                  <a:srgbClr val="000000"/>
                </a:solidFill>
                <a:effectLst/>
                <a:latin typeface="Century Gothic" panose="020B0502020202020204" pitchFamily="34" charset="0"/>
                <a:ea typeface="Times New Roman" panose="02020603050405020304" pitchFamily="18" charset="0"/>
              </a:rPr>
              <a:t>КОЛЛЕДЖ КОСМИЧЕСКОГО МАШИНОСТРОЕНИЯ И ТЕХНОЛОГИЙ</a:t>
            </a:r>
            <a:r>
              <a:rPr lang="ru-RU" sz="2200" dirty="0">
                <a:effectLst/>
                <a:latin typeface="Century Gothic" panose="020B0502020202020204" pitchFamily="34" charset="0"/>
                <a:ea typeface="Times New Roman" panose="02020603050405020304" pitchFamily="18" charset="0"/>
              </a:rPr>
              <a:t/>
            </a:r>
            <a:br>
              <a:rPr lang="ru-RU" sz="2200" dirty="0">
                <a:effectLst/>
                <a:latin typeface="Century Gothic" panose="020B0502020202020204" pitchFamily="34" charset="0"/>
                <a:ea typeface="Times New Roman" panose="02020603050405020304" pitchFamily="18" charset="0"/>
              </a:rPr>
            </a:br>
            <a:r>
              <a:rPr lang="ru-RU" sz="2200" b="1" dirty="0">
                <a:solidFill>
                  <a:srgbClr val="000000"/>
                </a:solidFill>
                <a:effectLst/>
                <a:latin typeface="Century Gothic" panose="020B0502020202020204" pitchFamily="34" charset="0"/>
                <a:ea typeface="Times New Roman" panose="02020603050405020304" pitchFamily="18" charset="0"/>
              </a:rPr>
              <a:t> </a:t>
            </a:r>
            <a:r>
              <a:rPr lang="ru-RU" sz="2200" dirty="0">
                <a:effectLst/>
                <a:latin typeface="Century Gothic" panose="020B0502020202020204" pitchFamily="34" charset="0"/>
                <a:ea typeface="Times New Roman" panose="02020603050405020304" pitchFamily="18" charset="0"/>
              </a:rPr>
              <a:t/>
            </a:r>
            <a:br>
              <a:rPr lang="ru-RU" sz="2200" dirty="0">
                <a:effectLst/>
                <a:latin typeface="Century Gothic" panose="020B0502020202020204" pitchFamily="34" charset="0"/>
                <a:ea typeface="Times New Roman" panose="02020603050405020304" pitchFamily="18" charset="0"/>
              </a:rPr>
            </a:br>
            <a:r>
              <a:rPr lang="ru-RU" sz="2200" dirty="0">
                <a:effectLst/>
                <a:latin typeface="Century Gothic" panose="020B0502020202020204" pitchFamily="34" charset="0"/>
                <a:ea typeface="Times New Roman" panose="02020603050405020304" pitchFamily="18" charset="0"/>
              </a:rPr>
              <a:t>       </a:t>
            </a:r>
            <a:br>
              <a:rPr lang="ru-RU" sz="2200" dirty="0">
                <a:effectLst/>
                <a:latin typeface="Century Gothic" panose="020B0502020202020204" pitchFamily="34" charset="0"/>
                <a:ea typeface="Times New Roman" panose="02020603050405020304" pitchFamily="18" charset="0"/>
              </a:rPr>
            </a:br>
            <a:r>
              <a:rPr lang="ru-RU" sz="2200" dirty="0">
                <a:effectLst/>
                <a:latin typeface="Century Gothic" panose="020B0502020202020204" pitchFamily="34" charset="0"/>
                <a:ea typeface="Times New Roman" panose="02020603050405020304" pitchFamily="18" charset="0"/>
              </a:rPr>
              <a:t>  </a:t>
            </a:r>
            <a:br>
              <a:rPr lang="ru-RU" sz="2200" dirty="0">
                <a:effectLst/>
                <a:latin typeface="Century Gothic" panose="020B0502020202020204" pitchFamily="34" charset="0"/>
                <a:ea typeface="Times New Roman" panose="02020603050405020304" pitchFamily="18" charset="0"/>
              </a:rPr>
            </a:br>
            <a:r>
              <a:rPr lang="ru-RU" sz="2200" b="1" dirty="0">
                <a:effectLst/>
                <a:latin typeface="Century Gothic" panose="020B0502020202020204" pitchFamily="34" charset="0"/>
                <a:ea typeface="Times New Roman" panose="02020603050405020304" pitchFamily="18" charset="0"/>
              </a:rPr>
              <a:t>Курсовой проект</a:t>
            </a:r>
            <a:r>
              <a:rPr lang="ru-RU" sz="2200" dirty="0">
                <a:effectLst/>
                <a:latin typeface="Century Gothic" panose="020B0502020202020204" pitchFamily="34" charset="0"/>
                <a:ea typeface="Times New Roman" panose="02020603050405020304" pitchFamily="18" charset="0"/>
              </a:rPr>
              <a:t/>
            </a:r>
            <a:br>
              <a:rPr lang="ru-RU" sz="2200" dirty="0">
                <a:effectLst/>
                <a:latin typeface="Century Gothic" panose="020B0502020202020204" pitchFamily="34" charset="0"/>
                <a:ea typeface="Times New Roman" panose="02020603050405020304" pitchFamily="18" charset="0"/>
              </a:rPr>
            </a:br>
            <a:r>
              <a:rPr lang="ru-RU" sz="2200" b="1" dirty="0">
                <a:effectLst/>
                <a:latin typeface="Century Gothic" panose="020B0502020202020204" pitchFamily="34" charset="0"/>
                <a:ea typeface="Times New Roman" panose="02020603050405020304" pitchFamily="18" charset="0"/>
              </a:rPr>
              <a:t> По МДК </a:t>
            </a:r>
            <a:r>
              <a:rPr lang="ru-RU" sz="2200" b="1" dirty="0">
                <a:solidFill>
                  <a:srgbClr val="000000"/>
                </a:solidFill>
                <a:effectLst/>
                <a:latin typeface="Century Gothic" panose="020B0502020202020204" pitchFamily="34" charset="0"/>
                <a:ea typeface="Times New Roman" panose="02020603050405020304" pitchFamily="18" charset="0"/>
              </a:rPr>
              <a:t>01.02 Прикладное программирование</a:t>
            </a:r>
            <a:r>
              <a:rPr lang="ru-RU" sz="2200" dirty="0">
                <a:effectLst/>
                <a:latin typeface="Century Gothic" panose="020B0502020202020204" pitchFamily="34" charset="0"/>
                <a:ea typeface="Times New Roman" panose="02020603050405020304" pitchFamily="18" charset="0"/>
              </a:rPr>
              <a:t/>
            </a:r>
            <a:br>
              <a:rPr lang="ru-RU" sz="2200" dirty="0">
                <a:effectLst/>
                <a:latin typeface="Century Gothic" panose="020B0502020202020204" pitchFamily="34" charset="0"/>
                <a:ea typeface="Times New Roman" panose="02020603050405020304" pitchFamily="18" charset="0"/>
              </a:rPr>
            </a:br>
            <a:r>
              <a:rPr lang="ru-RU" sz="2200" b="1" dirty="0">
                <a:effectLst/>
                <a:latin typeface="Century Gothic" panose="020B0502020202020204" pitchFamily="34" charset="0"/>
                <a:ea typeface="Times New Roman" panose="02020603050405020304" pitchFamily="18" charset="0"/>
              </a:rPr>
              <a:t>РАЗРАБОТКА ДИСКОРД БОТА «РЮ»</a:t>
            </a:r>
            <a:r>
              <a:rPr lang="ru-RU" sz="2200" dirty="0">
                <a:effectLst/>
                <a:latin typeface="Century Gothic" panose="020B0502020202020204" pitchFamily="34" charset="0"/>
                <a:ea typeface="Times New Roman" panose="02020603050405020304" pitchFamily="18" charset="0"/>
              </a:rPr>
              <a:t/>
            </a:r>
            <a:br>
              <a:rPr lang="ru-RU" sz="2200" dirty="0">
                <a:effectLst/>
                <a:latin typeface="Century Gothic" panose="020B0502020202020204" pitchFamily="34" charset="0"/>
                <a:ea typeface="Times New Roman" panose="02020603050405020304" pitchFamily="18" charset="0"/>
              </a:rPr>
            </a:br>
            <a:r>
              <a:rPr lang="ru-RU" sz="2200" dirty="0">
                <a:effectLst/>
                <a:latin typeface="Century Gothic" panose="020B0502020202020204" pitchFamily="34" charset="0"/>
                <a:ea typeface="Times New Roman" panose="02020603050405020304" pitchFamily="18" charset="0"/>
              </a:rPr>
              <a:t/>
            </a:r>
            <a:br>
              <a:rPr lang="ru-RU" sz="2200" dirty="0">
                <a:effectLst/>
                <a:latin typeface="Century Gothic" panose="020B0502020202020204" pitchFamily="34" charset="0"/>
                <a:ea typeface="Times New Roman" panose="02020603050405020304" pitchFamily="18" charset="0"/>
              </a:rPr>
            </a:br>
            <a:r>
              <a:rPr lang="ru-RU" sz="2200" b="1" dirty="0">
                <a:effectLst/>
                <a:latin typeface="Century Gothic" panose="020B0502020202020204" pitchFamily="34" charset="0"/>
                <a:ea typeface="Times New Roman" panose="02020603050405020304" pitchFamily="18" charset="0"/>
              </a:rPr>
              <a:t> </a:t>
            </a:r>
            <a:r>
              <a:rPr lang="ru-RU" sz="2200" dirty="0">
                <a:effectLst/>
                <a:latin typeface="Century Gothic" panose="020B0502020202020204" pitchFamily="34" charset="0"/>
                <a:ea typeface="Times New Roman" panose="02020603050405020304" pitchFamily="18" charset="0"/>
              </a:rPr>
              <a:t/>
            </a:r>
            <a:br>
              <a:rPr lang="ru-RU" sz="2200" dirty="0">
                <a:effectLst/>
                <a:latin typeface="Century Gothic" panose="020B0502020202020204" pitchFamily="34" charset="0"/>
                <a:ea typeface="Times New Roman" panose="02020603050405020304" pitchFamily="18" charset="0"/>
              </a:rPr>
            </a:br>
            <a:r>
              <a:rPr lang="ru-RU" sz="2200" b="1" dirty="0">
                <a:effectLst/>
                <a:latin typeface="Century Gothic" panose="020B0502020202020204" pitchFamily="34" charset="0"/>
                <a:ea typeface="Times New Roman" panose="02020603050405020304" pitchFamily="18" charset="0"/>
              </a:rPr>
              <a:t> </a:t>
            </a:r>
            <a:r>
              <a:rPr lang="ru-RU" sz="2200" dirty="0">
                <a:effectLst/>
                <a:latin typeface="Century Gothic" panose="020B0502020202020204" pitchFamily="34" charset="0"/>
                <a:ea typeface="Times New Roman" panose="02020603050405020304" pitchFamily="18" charset="0"/>
              </a:rPr>
              <a:t/>
            </a:r>
            <a:br>
              <a:rPr lang="ru-RU" sz="2200" dirty="0">
                <a:effectLst/>
                <a:latin typeface="Century Gothic" panose="020B0502020202020204" pitchFamily="34" charset="0"/>
                <a:ea typeface="Times New Roman" panose="02020603050405020304" pitchFamily="18" charset="0"/>
              </a:rPr>
            </a:br>
            <a:r>
              <a:rPr lang="ru-RU" sz="2200" b="1" dirty="0">
                <a:effectLst/>
                <a:latin typeface="Century Gothic" panose="020B0502020202020204" pitchFamily="34" charset="0"/>
                <a:ea typeface="Times New Roman" panose="02020603050405020304" pitchFamily="18" charset="0"/>
              </a:rPr>
              <a:t> </a:t>
            </a:r>
            <a:r>
              <a:rPr lang="ru-RU" sz="2200" dirty="0">
                <a:effectLst/>
                <a:latin typeface="Century Gothic" panose="020B0502020202020204" pitchFamily="34" charset="0"/>
                <a:ea typeface="Times New Roman" panose="02020603050405020304" pitchFamily="18" charset="0"/>
              </a:rPr>
              <a:t/>
            </a:r>
            <a:br>
              <a:rPr lang="ru-RU" sz="2200" dirty="0">
                <a:effectLst/>
                <a:latin typeface="Century Gothic" panose="020B0502020202020204" pitchFamily="34" charset="0"/>
                <a:ea typeface="Times New Roman" panose="02020603050405020304" pitchFamily="18" charset="0"/>
              </a:rPr>
            </a:br>
            <a:r>
              <a:rPr lang="ru-RU" sz="2200" dirty="0">
                <a:effectLst/>
                <a:latin typeface="Century Gothic" panose="020B0502020202020204" pitchFamily="34" charset="0"/>
                <a:ea typeface="Times New Roman" panose="02020603050405020304" pitchFamily="18" charset="0"/>
              </a:rPr>
              <a:t>Обучающийся группы П1-19   Дроздов Н.А.</a:t>
            </a:r>
            <a:br>
              <a:rPr lang="ru-RU" sz="2200" dirty="0">
                <a:effectLst/>
                <a:latin typeface="Century Gothic" panose="020B0502020202020204" pitchFamily="34" charset="0"/>
                <a:ea typeface="Times New Roman" panose="02020603050405020304" pitchFamily="18" charset="0"/>
              </a:rPr>
            </a:br>
            <a:r>
              <a:rPr lang="ru-RU" sz="2200" dirty="0">
                <a:effectLst/>
                <a:latin typeface="Century Gothic" panose="020B0502020202020204" pitchFamily="34" charset="0"/>
                <a:ea typeface="Times New Roman" panose="02020603050405020304" pitchFamily="18" charset="0"/>
              </a:rPr>
              <a:t>Руководитель курсового проекта   Кочетков С. С.</a:t>
            </a:r>
            <a:r>
              <a:rPr lang="ru-RU" sz="1800" dirty="0">
                <a:effectLst/>
                <a:latin typeface="Times New Roman" panose="02020603050405020304" pitchFamily="18" charset="0"/>
                <a:ea typeface="Times New Roman" panose="02020603050405020304" pitchFamily="18" charset="0"/>
              </a:rPr>
              <a:t/>
            </a:r>
            <a:br>
              <a:rPr lang="ru-RU" sz="1800" dirty="0">
                <a:effectLst/>
                <a:latin typeface="Times New Roman" panose="02020603050405020304" pitchFamily="18" charset="0"/>
                <a:ea typeface="Times New Roman" panose="02020603050405020304" pitchFamily="18" charset="0"/>
              </a:rPr>
            </a:br>
            <a:endParaRPr lang="ru-RU" dirty="0"/>
          </a:p>
        </p:txBody>
      </p:sp>
      <p:sp>
        <p:nvSpPr>
          <p:cNvPr id="6" name="Заголовок 1">
            <a:extLst>
              <a:ext uri="{FF2B5EF4-FFF2-40B4-BE49-F238E27FC236}">
                <a16:creationId xmlns="" xmlns:a16="http://schemas.microsoft.com/office/drawing/2014/main" id="{1D1D77EB-0AA6-4BE1-9DEF-7B9311B17BF7}"/>
              </a:ext>
            </a:extLst>
          </p:cNvPr>
          <p:cNvSpPr txBox="1">
            <a:spLocks/>
          </p:cNvSpPr>
          <p:nvPr/>
        </p:nvSpPr>
        <p:spPr>
          <a:xfrm>
            <a:off x="890587" y="0"/>
            <a:ext cx="10410825"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1800" b="1" dirty="0">
                <a:latin typeface="Century Gothic" panose="020B0502020202020204" pitchFamily="34" charset="0"/>
              </a:rPr>
              <a:t>Государственное бюджетное образовательное учреждение высшего образования Московской области</a:t>
            </a:r>
          </a:p>
          <a:p>
            <a:r>
              <a:rPr lang="ru-RU" sz="1800" b="1" dirty="0">
                <a:latin typeface="Century Gothic" panose="020B0502020202020204" pitchFamily="34" charset="0"/>
              </a:rPr>
              <a:t>ТЕХНОЛОГИЧЕСКИЙ УНИВЕРСИТЕТ </a:t>
            </a:r>
          </a:p>
          <a:p>
            <a:r>
              <a:rPr lang="ru-RU" sz="1800" b="1" dirty="0">
                <a:latin typeface="Century Gothic" panose="020B0502020202020204" pitchFamily="34" charset="0"/>
              </a:rPr>
              <a:t>имени дважды Героя Советского Союза, летчика-космонавта А.А. Леонова</a:t>
            </a:r>
          </a:p>
        </p:txBody>
      </p:sp>
      <p:sp>
        <p:nvSpPr>
          <p:cNvPr id="4" name="Номер слайда 3"/>
          <p:cNvSpPr>
            <a:spLocks noGrp="1"/>
          </p:cNvSpPr>
          <p:nvPr>
            <p:ph type="sldNum" sz="quarter" idx="12"/>
          </p:nvPr>
        </p:nvSpPr>
        <p:spPr/>
        <p:txBody>
          <a:bodyPr/>
          <a:lstStyle/>
          <a:p>
            <a:fld id="{197C7B5A-CCAD-46BC-B1AB-EEA9348C610D}" type="slidenum">
              <a:rPr lang="ru-RU" sz="2000" smtClean="0">
                <a:solidFill>
                  <a:schemeClr val="tx1"/>
                </a:solidFill>
                <a:latin typeface="Century Gothic" panose="020B0502020202020204" pitchFamily="34" charset="0"/>
              </a:rPr>
              <a:t>1</a:t>
            </a:fld>
            <a:endParaRPr lang="ru-RU"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3357259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1" y="-633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 xmlns:a16="http://schemas.microsoft.com/office/drawing/2014/main" id="{1D1D77EB-0AA6-4BE1-9DEF-7B9311B17BF7}"/>
              </a:ext>
            </a:extLst>
          </p:cNvPr>
          <p:cNvSpPr txBox="1">
            <a:spLocks/>
          </p:cNvSpPr>
          <p:nvPr/>
        </p:nvSpPr>
        <p:spPr>
          <a:xfrm>
            <a:off x="1390649" y="-461027"/>
            <a:ext cx="9410701"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ru-RU" sz="4000" b="1" dirty="0">
              <a:latin typeface="Century Gothic" panose="020B0502020202020204" pitchFamily="34" charset="0"/>
            </a:endParaRPr>
          </a:p>
        </p:txBody>
      </p:sp>
      <p:sp>
        <p:nvSpPr>
          <p:cNvPr id="9" name="Заголовок 1">
            <a:extLst>
              <a:ext uri="{FF2B5EF4-FFF2-40B4-BE49-F238E27FC236}">
                <a16:creationId xmlns=""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pic>
        <p:nvPicPr>
          <p:cNvPr id="19" name="Рисунок 18">
            <a:extLst>
              <a:ext uri="{FF2B5EF4-FFF2-40B4-BE49-F238E27FC236}">
                <a16:creationId xmlns="" xmlns:a16="http://schemas.microsoft.com/office/drawing/2014/main" id="{FB03EC18-B727-4D74-B717-B4FB51E2881E}"/>
              </a:ext>
            </a:extLst>
          </p:cNvPr>
          <p:cNvPicPr/>
          <p:nvPr/>
        </p:nvPicPr>
        <p:blipFill>
          <a:blip r:embed="rId3"/>
          <a:stretch>
            <a:fillRect/>
          </a:stretch>
        </p:blipFill>
        <p:spPr>
          <a:xfrm>
            <a:off x="464820" y="1531106"/>
            <a:ext cx="4453255" cy="3648074"/>
          </a:xfrm>
          <a:prstGeom prst="rect">
            <a:avLst/>
          </a:prstGeom>
        </p:spPr>
      </p:pic>
      <p:sp>
        <p:nvSpPr>
          <p:cNvPr id="22" name="TextBox 21">
            <a:extLst>
              <a:ext uri="{FF2B5EF4-FFF2-40B4-BE49-F238E27FC236}">
                <a16:creationId xmlns="" xmlns:a16="http://schemas.microsoft.com/office/drawing/2014/main" id="{C002C4AA-760D-48C9-BBC5-6FAD9AE8F35A}"/>
              </a:ext>
            </a:extLst>
          </p:cNvPr>
          <p:cNvSpPr txBox="1"/>
          <p:nvPr/>
        </p:nvSpPr>
        <p:spPr>
          <a:xfrm>
            <a:off x="-124143" y="5243061"/>
            <a:ext cx="5631180" cy="261610"/>
          </a:xfrm>
          <a:prstGeom prst="rect">
            <a:avLst/>
          </a:prstGeom>
          <a:noFill/>
        </p:spPr>
        <p:txBody>
          <a:bodyPr wrap="square">
            <a:spAutoFit/>
          </a:bodyPr>
          <a:lstStyle/>
          <a:p>
            <a:pPr algn="ctr"/>
            <a:r>
              <a:rPr lang="ru-RU" sz="1100" dirty="0">
                <a:latin typeface="Century Gothic" panose="020B0502020202020204" pitchFamily="34" charset="0"/>
              </a:rPr>
              <a:t>Рисунок 4 – </a:t>
            </a:r>
            <a:r>
              <a:rPr lang="ru-RU" sz="11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Получение полного перечня команд бота</a:t>
            </a:r>
            <a:endParaRPr lang="ru-RU" sz="1100" dirty="0">
              <a:latin typeface="Century Gothic" panose="020B0502020202020204" pitchFamily="34" charset="0"/>
            </a:endParaRPr>
          </a:p>
        </p:txBody>
      </p:sp>
      <p:pic>
        <p:nvPicPr>
          <p:cNvPr id="25" name="Рисунок 24">
            <a:extLst>
              <a:ext uri="{FF2B5EF4-FFF2-40B4-BE49-F238E27FC236}">
                <a16:creationId xmlns="" xmlns:a16="http://schemas.microsoft.com/office/drawing/2014/main" id="{26AA07E1-D12A-4E66-94DA-252C612AF0C7}"/>
              </a:ext>
            </a:extLst>
          </p:cNvPr>
          <p:cNvPicPr/>
          <p:nvPr/>
        </p:nvPicPr>
        <p:blipFill>
          <a:blip r:embed="rId4"/>
          <a:stretch>
            <a:fillRect/>
          </a:stretch>
        </p:blipFill>
        <p:spPr>
          <a:xfrm>
            <a:off x="6112737" y="1283021"/>
            <a:ext cx="4839335" cy="1285875"/>
          </a:xfrm>
          <a:prstGeom prst="rect">
            <a:avLst/>
          </a:prstGeom>
        </p:spPr>
      </p:pic>
      <p:sp>
        <p:nvSpPr>
          <p:cNvPr id="26" name="TextBox 25">
            <a:extLst>
              <a:ext uri="{FF2B5EF4-FFF2-40B4-BE49-F238E27FC236}">
                <a16:creationId xmlns="" xmlns:a16="http://schemas.microsoft.com/office/drawing/2014/main" id="{7A1BAAAA-7B6D-4CC5-B3CE-F6B609B947D2}"/>
              </a:ext>
            </a:extLst>
          </p:cNvPr>
          <p:cNvSpPr txBox="1"/>
          <p:nvPr/>
        </p:nvSpPr>
        <p:spPr>
          <a:xfrm>
            <a:off x="7133710" y="2584527"/>
            <a:ext cx="2797386" cy="261610"/>
          </a:xfrm>
          <a:prstGeom prst="rect">
            <a:avLst/>
          </a:prstGeom>
          <a:noFill/>
        </p:spPr>
        <p:txBody>
          <a:bodyPr wrap="square">
            <a:spAutoFit/>
          </a:bodyPr>
          <a:lstStyle/>
          <a:p>
            <a:pPr algn="ctr"/>
            <a:r>
              <a:rPr lang="ru-RU" sz="1100" dirty="0">
                <a:latin typeface="Century Gothic" panose="020B0502020202020204" pitchFamily="34" charset="0"/>
              </a:rPr>
              <a:t>Рисунок 5 – Получение фразы дзен</a:t>
            </a:r>
          </a:p>
        </p:txBody>
      </p:sp>
      <p:pic>
        <p:nvPicPr>
          <p:cNvPr id="29" name="Рисунок 28">
            <a:extLst>
              <a:ext uri="{FF2B5EF4-FFF2-40B4-BE49-F238E27FC236}">
                <a16:creationId xmlns="" xmlns:a16="http://schemas.microsoft.com/office/drawing/2014/main" id="{07C09FAC-311C-4A6E-B3DE-FFAD119D3A7A}"/>
              </a:ext>
            </a:extLst>
          </p:cNvPr>
          <p:cNvPicPr/>
          <p:nvPr/>
        </p:nvPicPr>
        <p:blipFill rotWithShape="1">
          <a:blip r:embed="rId5"/>
          <a:srcRect t="9126"/>
          <a:stretch/>
        </p:blipFill>
        <p:spPr bwMode="auto">
          <a:xfrm>
            <a:off x="5665061" y="3023593"/>
            <a:ext cx="5631180" cy="2371090"/>
          </a:xfrm>
          <a:prstGeom prst="rect">
            <a:avLst/>
          </a:prstGeom>
          <a:ln>
            <a:noFill/>
          </a:ln>
          <a:extLst>
            <a:ext uri="{53640926-AAD7-44D8-BBD7-CCE9431645EC}">
              <a14:shadowObscured xmlns:a14="http://schemas.microsoft.com/office/drawing/2010/main"/>
            </a:ext>
          </a:extLst>
        </p:spPr>
      </p:pic>
      <p:sp>
        <p:nvSpPr>
          <p:cNvPr id="30" name="TextBox 29">
            <a:extLst>
              <a:ext uri="{FF2B5EF4-FFF2-40B4-BE49-F238E27FC236}">
                <a16:creationId xmlns="" xmlns:a16="http://schemas.microsoft.com/office/drawing/2014/main" id="{F39930B7-65E4-4D6C-8121-D9EE6BD8436D}"/>
              </a:ext>
            </a:extLst>
          </p:cNvPr>
          <p:cNvSpPr txBox="1"/>
          <p:nvPr/>
        </p:nvSpPr>
        <p:spPr>
          <a:xfrm>
            <a:off x="5665061" y="5468066"/>
            <a:ext cx="5631180" cy="430887"/>
          </a:xfrm>
          <a:prstGeom prst="rect">
            <a:avLst/>
          </a:prstGeom>
          <a:noFill/>
        </p:spPr>
        <p:txBody>
          <a:bodyPr wrap="square">
            <a:spAutoFit/>
          </a:bodyPr>
          <a:lstStyle/>
          <a:p>
            <a:pPr algn="ctr"/>
            <a:r>
              <a:rPr lang="ru-RU" sz="1100" dirty="0">
                <a:latin typeface="Century Gothic" panose="020B0502020202020204" pitchFamily="34" charset="0"/>
              </a:rPr>
              <a:t>Рисунок 6 – </a:t>
            </a:r>
            <a:r>
              <a:rPr lang="ru-RU" sz="11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Получение благодарности за пользование ботом напрямую в личные сообщения</a:t>
            </a:r>
            <a:endParaRPr lang="ru-RU" sz="1100" dirty="0">
              <a:latin typeface="Century Gothic" panose="020B0502020202020204" pitchFamily="34" charset="0"/>
            </a:endParaRPr>
          </a:p>
        </p:txBody>
      </p:sp>
      <p:sp>
        <p:nvSpPr>
          <p:cNvPr id="3" name="Номер слайда 2"/>
          <p:cNvSpPr>
            <a:spLocks noGrp="1"/>
          </p:cNvSpPr>
          <p:nvPr>
            <p:ph type="sldNum" sz="quarter" idx="12"/>
          </p:nvPr>
        </p:nvSpPr>
        <p:spPr/>
        <p:txBody>
          <a:bodyPr/>
          <a:lstStyle/>
          <a:p>
            <a:fld id="{197C7B5A-CCAD-46BC-B1AB-EEA9348C610D}" type="slidenum">
              <a:rPr lang="ru-RU" sz="2000" smtClean="0">
                <a:solidFill>
                  <a:schemeClr val="tx1"/>
                </a:solidFill>
                <a:latin typeface="Century Gothic" panose="020B0502020202020204" pitchFamily="34" charset="0"/>
              </a:rPr>
              <a:t>10</a:t>
            </a:fld>
            <a:endParaRPr lang="ru-RU"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3390092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1" y="-633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 xmlns:a16="http://schemas.microsoft.com/office/drawing/2014/main" id="{1D1D77EB-0AA6-4BE1-9DEF-7B9311B17BF7}"/>
              </a:ext>
            </a:extLst>
          </p:cNvPr>
          <p:cNvSpPr txBox="1">
            <a:spLocks/>
          </p:cNvSpPr>
          <p:nvPr/>
        </p:nvSpPr>
        <p:spPr>
          <a:xfrm>
            <a:off x="1390649" y="-461027"/>
            <a:ext cx="9410701"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ru-RU" sz="4000" b="1" dirty="0">
              <a:latin typeface="Century Gothic" panose="020B0502020202020204" pitchFamily="34" charset="0"/>
            </a:endParaRPr>
          </a:p>
        </p:txBody>
      </p:sp>
      <p:sp>
        <p:nvSpPr>
          <p:cNvPr id="9" name="Заголовок 1">
            <a:extLst>
              <a:ext uri="{FF2B5EF4-FFF2-40B4-BE49-F238E27FC236}">
                <a16:creationId xmlns=""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pic>
        <p:nvPicPr>
          <p:cNvPr id="11" name="Рисунок 10">
            <a:extLst>
              <a:ext uri="{FF2B5EF4-FFF2-40B4-BE49-F238E27FC236}">
                <a16:creationId xmlns="" xmlns:a16="http://schemas.microsoft.com/office/drawing/2014/main" id="{19E3753C-7361-4A02-A499-C431E68D2A23}"/>
              </a:ext>
            </a:extLst>
          </p:cNvPr>
          <p:cNvPicPr/>
          <p:nvPr/>
        </p:nvPicPr>
        <p:blipFill>
          <a:blip r:embed="rId3"/>
          <a:stretch>
            <a:fillRect/>
          </a:stretch>
        </p:blipFill>
        <p:spPr>
          <a:xfrm>
            <a:off x="883259" y="1039989"/>
            <a:ext cx="2680335" cy="1495425"/>
          </a:xfrm>
          <a:prstGeom prst="rect">
            <a:avLst/>
          </a:prstGeom>
        </p:spPr>
      </p:pic>
      <p:pic>
        <p:nvPicPr>
          <p:cNvPr id="12" name="Рисунок 11">
            <a:extLst>
              <a:ext uri="{FF2B5EF4-FFF2-40B4-BE49-F238E27FC236}">
                <a16:creationId xmlns="" xmlns:a16="http://schemas.microsoft.com/office/drawing/2014/main" id="{D494629C-FB67-401B-A27D-77A920FF85D6}"/>
              </a:ext>
            </a:extLst>
          </p:cNvPr>
          <p:cNvPicPr/>
          <p:nvPr/>
        </p:nvPicPr>
        <p:blipFill>
          <a:blip r:embed="rId4"/>
          <a:stretch>
            <a:fillRect/>
          </a:stretch>
        </p:blipFill>
        <p:spPr>
          <a:xfrm>
            <a:off x="5496828" y="1039989"/>
            <a:ext cx="4133850" cy="2457450"/>
          </a:xfrm>
          <a:prstGeom prst="rect">
            <a:avLst/>
          </a:prstGeom>
        </p:spPr>
      </p:pic>
      <p:pic>
        <p:nvPicPr>
          <p:cNvPr id="13" name="Рисунок 12">
            <a:extLst>
              <a:ext uri="{FF2B5EF4-FFF2-40B4-BE49-F238E27FC236}">
                <a16:creationId xmlns="" xmlns:a16="http://schemas.microsoft.com/office/drawing/2014/main" id="{5C096715-6CE4-45C4-8385-36FA858E92AC}"/>
              </a:ext>
            </a:extLst>
          </p:cNvPr>
          <p:cNvPicPr/>
          <p:nvPr/>
        </p:nvPicPr>
        <p:blipFill>
          <a:blip r:embed="rId5"/>
          <a:stretch>
            <a:fillRect/>
          </a:stretch>
        </p:blipFill>
        <p:spPr>
          <a:xfrm>
            <a:off x="883259" y="3036446"/>
            <a:ext cx="2676528" cy="2533650"/>
          </a:xfrm>
          <a:prstGeom prst="rect">
            <a:avLst/>
          </a:prstGeom>
        </p:spPr>
      </p:pic>
      <p:sp>
        <p:nvSpPr>
          <p:cNvPr id="14" name="TextBox 13">
            <a:extLst>
              <a:ext uri="{FF2B5EF4-FFF2-40B4-BE49-F238E27FC236}">
                <a16:creationId xmlns="" xmlns:a16="http://schemas.microsoft.com/office/drawing/2014/main" id="{CA3AFCF2-F5F7-41C5-A996-3F779D60F60C}"/>
              </a:ext>
            </a:extLst>
          </p:cNvPr>
          <p:cNvSpPr txBox="1"/>
          <p:nvPr/>
        </p:nvSpPr>
        <p:spPr>
          <a:xfrm>
            <a:off x="991918" y="2564291"/>
            <a:ext cx="2459209" cy="261610"/>
          </a:xfrm>
          <a:prstGeom prst="rect">
            <a:avLst/>
          </a:prstGeom>
          <a:noFill/>
        </p:spPr>
        <p:txBody>
          <a:bodyPr wrap="square">
            <a:spAutoFit/>
          </a:bodyPr>
          <a:lstStyle/>
          <a:p>
            <a:pPr algn="ctr"/>
            <a:r>
              <a:rPr lang="ru-RU" sz="1100" dirty="0">
                <a:latin typeface="Century Gothic" panose="020B0502020202020204" pitchFamily="34" charset="0"/>
              </a:rPr>
              <a:t>Рисунок 7 – Приветствие бота</a:t>
            </a:r>
          </a:p>
        </p:txBody>
      </p:sp>
      <p:sp>
        <p:nvSpPr>
          <p:cNvPr id="15" name="TextBox 14">
            <a:extLst>
              <a:ext uri="{FF2B5EF4-FFF2-40B4-BE49-F238E27FC236}">
                <a16:creationId xmlns="" xmlns:a16="http://schemas.microsoft.com/office/drawing/2014/main" id="{D7009490-0B49-403B-8C4A-E052D76B179D}"/>
              </a:ext>
            </a:extLst>
          </p:cNvPr>
          <p:cNvSpPr txBox="1"/>
          <p:nvPr/>
        </p:nvSpPr>
        <p:spPr>
          <a:xfrm>
            <a:off x="5592743" y="3560373"/>
            <a:ext cx="3942020" cy="261610"/>
          </a:xfrm>
          <a:prstGeom prst="rect">
            <a:avLst/>
          </a:prstGeom>
          <a:noFill/>
        </p:spPr>
        <p:txBody>
          <a:bodyPr wrap="square">
            <a:spAutoFit/>
          </a:bodyPr>
          <a:lstStyle/>
          <a:p>
            <a:pPr algn="ctr"/>
            <a:r>
              <a:rPr lang="ru-RU" sz="1100" dirty="0">
                <a:latin typeface="Century Gothic" panose="020B0502020202020204" pitchFamily="34" charset="0"/>
              </a:rPr>
              <a:t>Рисунок 9  – Получение данных о реальном времени</a:t>
            </a:r>
          </a:p>
        </p:txBody>
      </p:sp>
      <p:sp>
        <p:nvSpPr>
          <p:cNvPr id="16" name="TextBox 15">
            <a:extLst>
              <a:ext uri="{FF2B5EF4-FFF2-40B4-BE49-F238E27FC236}">
                <a16:creationId xmlns="" xmlns:a16="http://schemas.microsoft.com/office/drawing/2014/main" id="{FD2886F8-458E-4A3E-BC78-821E4227CF88}"/>
              </a:ext>
            </a:extLst>
          </p:cNvPr>
          <p:cNvSpPr txBox="1"/>
          <p:nvPr/>
        </p:nvSpPr>
        <p:spPr>
          <a:xfrm>
            <a:off x="514350" y="5640515"/>
            <a:ext cx="3421385" cy="261610"/>
          </a:xfrm>
          <a:prstGeom prst="rect">
            <a:avLst/>
          </a:prstGeom>
          <a:noFill/>
        </p:spPr>
        <p:txBody>
          <a:bodyPr wrap="square">
            <a:spAutoFit/>
          </a:bodyPr>
          <a:lstStyle/>
          <a:p>
            <a:pPr algn="ctr"/>
            <a:r>
              <a:rPr lang="ru-RU" sz="1100" dirty="0">
                <a:latin typeface="Century Gothic" panose="020B0502020202020204" pitchFamily="34" charset="0"/>
              </a:rPr>
              <a:t>Рисунок 8 – </a:t>
            </a:r>
            <a:r>
              <a:rPr lang="ru-RU" sz="11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Получение поддержки от бота</a:t>
            </a:r>
            <a:endParaRPr lang="ru-RU" sz="1100" dirty="0">
              <a:latin typeface="Century Gothic" panose="020B0502020202020204" pitchFamily="34" charset="0"/>
            </a:endParaRPr>
          </a:p>
        </p:txBody>
      </p:sp>
      <p:pic>
        <p:nvPicPr>
          <p:cNvPr id="17" name="Рисунок 16">
            <a:extLst>
              <a:ext uri="{FF2B5EF4-FFF2-40B4-BE49-F238E27FC236}">
                <a16:creationId xmlns="" xmlns:a16="http://schemas.microsoft.com/office/drawing/2014/main" id="{CDA57D67-7997-40E3-A29A-8192DF29B9F1}"/>
              </a:ext>
            </a:extLst>
          </p:cNvPr>
          <p:cNvPicPr/>
          <p:nvPr/>
        </p:nvPicPr>
        <p:blipFill>
          <a:blip r:embed="rId6"/>
          <a:stretch>
            <a:fillRect/>
          </a:stretch>
        </p:blipFill>
        <p:spPr>
          <a:xfrm>
            <a:off x="4949383" y="4062413"/>
            <a:ext cx="1914525" cy="962025"/>
          </a:xfrm>
          <a:prstGeom prst="rect">
            <a:avLst/>
          </a:prstGeom>
        </p:spPr>
      </p:pic>
      <p:pic>
        <p:nvPicPr>
          <p:cNvPr id="18" name="Рисунок 17">
            <a:extLst>
              <a:ext uri="{FF2B5EF4-FFF2-40B4-BE49-F238E27FC236}">
                <a16:creationId xmlns="" xmlns:a16="http://schemas.microsoft.com/office/drawing/2014/main" id="{551A8802-42BB-46E1-B998-8963E18154B6}"/>
              </a:ext>
            </a:extLst>
          </p:cNvPr>
          <p:cNvPicPr/>
          <p:nvPr/>
        </p:nvPicPr>
        <p:blipFill>
          <a:blip r:embed="rId7"/>
          <a:stretch>
            <a:fillRect/>
          </a:stretch>
        </p:blipFill>
        <p:spPr>
          <a:xfrm>
            <a:off x="8265699" y="4062413"/>
            <a:ext cx="2019300" cy="962025"/>
          </a:xfrm>
          <a:prstGeom prst="rect">
            <a:avLst/>
          </a:prstGeom>
        </p:spPr>
      </p:pic>
      <p:sp>
        <p:nvSpPr>
          <p:cNvPr id="20" name="TextBox 19">
            <a:extLst>
              <a:ext uri="{FF2B5EF4-FFF2-40B4-BE49-F238E27FC236}">
                <a16:creationId xmlns="" xmlns:a16="http://schemas.microsoft.com/office/drawing/2014/main" id="{5691DBE5-4F9B-4F1F-86C4-EAA9547D8591}"/>
              </a:ext>
            </a:extLst>
          </p:cNvPr>
          <p:cNvSpPr txBox="1"/>
          <p:nvPr/>
        </p:nvSpPr>
        <p:spPr>
          <a:xfrm>
            <a:off x="4677040" y="5108420"/>
            <a:ext cx="2459209" cy="430887"/>
          </a:xfrm>
          <a:prstGeom prst="rect">
            <a:avLst/>
          </a:prstGeom>
          <a:noFill/>
        </p:spPr>
        <p:txBody>
          <a:bodyPr wrap="square">
            <a:spAutoFit/>
          </a:bodyPr>
          <a:lstStyle/>
          <a:p>
            <a:pPr algn="ctr"/>
            <a:r>
              <a:rPr lang="ru-RU" sz="1100" dirty="0">
                <a:latin typeface="Century Gothic" panose="020B0502020202020204" pitchFamily="34" charset="0"/>
              </a:rPr>
              <a:t>Рисунок 10 – Подключение бота к голосовому каналу</a:t>
            </a:r>
          </a:p>
        </p:txBody>
      </p:sp>
      <p:sp>
        <p:nvSpPr>
          <p:cNvPr id="21" name="TextBox 20">
            <a:extLst>
              <a:ext uri="{FF2B5EF4-FFF2-40B4-BE49-F238E27FC236}">
                <a16:creationId xmlns="" xmlns:a16="http://schemas.microsoft.com/office/drawing/2014/main" id="{A4E691DE-EF33-4689-977C-3E9CC5F9943C}"/>
              </a:ext>
            </a:extLst>
          </p:cNvPr>
          <p:cNvSpPr txBox="1"/>
          <p:nvPr/>
        </p:nvSpPr>
        <p:spPr>
          <a:xfrm>
            <a:off x="8045744" y="5108419"/>
            <a:ext cx="2459209" cy="430887"/>
          </a:xfrm>
          <a:prstGeom prst="rect">
            <a:avLst/>
          </a:prstGeom>
          <a:noFill/>
        </p:spPr>
        <p:txBody>
          <a:bodyPr wrap="square">
            <a:spAutoFit/>
          </a:bodyPr>
          <a:lstStyle/>
          <a:p>
            <a:pPr algn="ctr"/>
            <a:r>
              <a:rPr lang="ru-RU" sz="1100" dirty="0">
                <a:latin typeface="Century Gothic" panose="020B0502020202020204" pitchFamily="34" charset="0"/>
              </a:rPr>
              <a:t>Рисунок 11 – Отключение бота от голосового канала</a:t>
            </a:r>
          </a:p>
        </p:txBody>
      </p:sp>
      <p:sp>
        <p:nvSpPr>
          <p:cNvPr id="3" name="Номер слайда 2"/>
          <p:cNvSpPr>
            <a:spLocks noGrp="1"/>
          </p:cNvSpPr>
          <p:nvPr>
            <p:ph type="sldNum" sz="quarter" idx="12"/>
          </p:nvPr>
        </p:nvSpPr>
        <p:spPr/>
        <p:txBody>
          <a:bodyPr/>
          <a:lstStyle/>
          <a:p>
            <a:fld id="{197C7B5A-CCAD-46BC-B1AB-EEA9348C610D}" type="slidenum">
              <a:rPr lang="ru-RU" sz="2000" smtClean="0">
                <a:solidFill>
                  <a:schemeClr val="tx1"/>
                </a:solidFill>
                <a:latin typeface="Century Gothic" panose="020B0502020202020204" pitchFamily="34" charset="0"/>
              </a:rPr>
              <a:t>11</a:t>
            </a:fld>
            <a:endParaRPr lang="ru-RU"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3976672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 xmlns:a16="http://schemas.microsoft.com/office/drawing/2014/main" id="{1D1D77EB-0AA6-4BE1-9DEF-7B9311B17BF7}"/>
              </a:ext>
            </a:extLst>
          </p:cNvPr>
          <p:cNvSpPr txBox="1">
            <a:spLocks/>
          </p:cNvSpPr>
          <p:nvPr/>
        </p:nvSpPr>
        <p:spPr>
          <a:xfrm>
            <a:off x="-116050" y="-414363"/>
            <a:ext cx="12424095"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2800" b="1" dirty="0">
                <a:latin typeface="Century Gothic" panose="020B0502020202020204" pitchFamily="34" charset="0"/>
              </a:rPr>
              <a:t>В</a:t>
            </a:r>
            <a:r>
              <a:rPr lang="ru-RU" sz="2800" b="1" dirty="0" smtClean="0">
                <a:solidFill>
                  <a:srgbClr val="000000"/>
                </a:solidFill>
                <a:latin typeface="Century Gothic" panose="020B0502020202020204" pitchFamily="34" charset="0"/>
                <a:ea typeface="Calibri" panose="020F0502020204030204" pitchFamily="34" charset="0"/>
                <a:cs typeface="Times New Roman" panose="02020603050405020304" pitchFamily="18" charset="0"/>
              </a:rPr>
              <a:t>ыполнение </a:t>
            </a:r>
            <a:r>
              <a:rPr lang="ru-RU" sz="2800" b="1"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администраторских функций</a:t>
            </a:r>
            <a:endParaRPr lang="ru-RU" sz="2800" b="1" dirty="0">
              <a:latin typeface="Century Gothic" panose="020B0502020202020204" pitchFamily="34" charset="0"/>
            </a:endParaRPr>
          </a:p>
        </p:txBody>
      </p:sp>
      <p:sp>
        <p:nvSpPr>
          <p:cNvPr id="9" name="Заголовок 1">
            <a:extLst>
              <a:ext uri="{FF2B5EF4-FFF2-40B4-BE49-F238E27FC236}">
                <a16:creationId xmlns=""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sp>
        <p:nvSpPr>
          <p:cNvPr id="22" name="Заголовок 1">
            <a:extLst>
              <a:ext uri="{FF2B5EF4-FFF2-40B4-BE49-F238E27FC236}">
                <a16:creationId xmlns="" xmlns:a16="http://schemas.microsoft.com/office/drawing/2014/main" id="{A261E239-CA12-40C1-96B5-8241AAA7CA00}"/>
              </a:ext>
            </a:extLst>
          </p:cNvPr>
          <p:cNvSpPr txBox="1">
            <a:spLocks/>
          </p:cNvSpPr>
          <p:nvPr/>
        </p:nvSpPr>
        <p:spPr>
          <a:xfrm>
            <a:off x="734950" y="2141327"/>
            <a:ext cx="10722091" cy="400784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ru-RU" sz="2000" dirty="0">
                <a:latin typeface="Century Gothic" panose="020B0502020202020204" pitchFamily="34" charset="0"/>
              </a:rPr>
              <a:t>С помощью данного бота администраторы будут иметь возможность:</a:t>
            </a:r>
          </a:p>
          <a:p>
            <a:pPr marL="342900" lvl="0" indent="-342900" algn="just">
              <a:lnSpc>
                <a:spcPct val="150000"/>
              </a:lnSpc>
              <a:spcAft>
                <a:spcPts val="0"/>
              </a:spcAft>
              <a:buFont typeface="Symbol" panose="05050102010706020507" pitchFamily="18" charset="2"/>
              <a:buChar char=""/>
            </a:pPr>
            <a:r>
              <a:rPr lang="ru-RU" sz="20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Удалять выбранных участников с сервера (Рисунок 12)</a:t>
            </a:r>
            <a:r>
              <a:rPr lang="en-US" sz="20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a:t>
            </a:r>
            <a:endParaRPr lang="ru-RU" sz="20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ru-RU" sz="20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Ограничивать доступ к серверу у выбранных участников (Рисунок 13)</a:t>
            </a:r>
            <a:r>
              <a:rPr lang="en-US" sz="20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a:t>
            </a:r>
          </a:p>
          <a:p>
            <a:pPr marL="342900" lvl="0" indent="-342900" algn="just">
              <a:lnSpc>
                <a:spcPct val="150000"/>
              </a:lnSpc>
              <a:spcAft>
                <a:spcPts val="0"/>
              </a:spcAft>
              <a:buFont typeface="Symbol" panose="05050102010706020507" pitchFamily="18" charset="2"/>
              <a:buChar char=""/>
            </a:pPr>
            <a:r>
              <a:rPr lang="ru-RU" sz="20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Ограничивать пользование чатом у выбранного участника (Рисунок 14)</a:t>
            </a:r>
            <a:r>
              <a:rPr lang="ru-RU" sz="20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a:t>
            </a:r>
          </a:p>
          <a:p>
            <a:pPr marL="342900" lvl="0" indent="-342900" algn="just">
              <a:lnSpc>
                <a:spcPct val="150000"/>
              </a:lnSpc>
              <a:spcAft>
                <a:spcPts val="0"/>
              </a:spcAft>
              <a:buFont typeface="Symbol" panose="05050102010706020507" pitchFamily="18" charset="2"/>
              <a:buChar char=""/>
            </a:pPr>
            <a:r>
              <a:rPr lang="ru-RU" sz="20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Отменять ограничение на пользование чатом у выбранного участника (Рисунок 15);</a:t>
            </a:r>
          </a:p>
          <a:p>
            <a:pPr marL="342900" indent="-342900" algn="just">
              <a:lnSpc>
                <a:spcPct val="150000"/>
              </a:lnSpc>
              <a:buFont typeface="Symbol" panose="05050102010706020507" pitchFamily="18" charset="2"/>
              <a:buChar char=""/>
            </a:pPr>
            <a:r>
              <a:rPr lang="ru-RU" sz="20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Очищать чат </a:t>
            </a:r>
            <a:r>
              <a:rPr lang="ru-RU" sz="20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(Рисунок 16).</a:t>
            </a:r>
          </a:p>
          <a:p>
            <a:pPr algn="l">
              <a:lnSpc>
                <a:spcPct val="150000"/>
              </a:lnSpc>
            </a:pPr>
            <a:endParaRPr lang="ru-RU" sz="2000" dirty="0">
              <a:latin typeface="Century Gothic" panose="020B0502020202020204" pitchFamily="34" charset="0"/>
            </a:endParaRPr>
          </a:p>
          <a:p>
            <a:pPr algn="l">
              <a:lnSpc>
                <a:spcPct val="150000"/>
              </a:lnSpc>
            </a:pPr>
            <a:endParaRPr lang="ru-RU" sz="2000" dirty="0">
              <a:latin typeface="Century Gothic" panose="020B0502020202020204" pitchFamily="34" charset="0"/>
            </a:endParaRPr>
          </a:p>
        </p:txBody>
      </p:sp>
      <p:sp>
        <p:nvSpPr>
          <p:cNvPr id="3" name="Номер слайда 2"/>
          <p:cNvSpPr>
            <a:spLocks noGrp="1"/>
          </p:cNvSpPr>
          <p:nvPr>
            <p:ph type="sldNum" sz="quarter" idx="12"/>
          </p:nvPr>
        </p:nvSpPr>
        <p:spPr/>
        <p:txBody>
          <a:bodyPr/>
          <a:lstStyle/>
          <a:p>
            <a:fld id="{197C7B5A-CCAD-46BC-B1AB-EEA9348C610D}" type="slidenum">
              <a:rPr lang="ru-RU" sz="2000" smtClean="0">
                <a:solidFill>
                  <a:schemeClr val="tx1"/>
                </a:solidFill>
                <a:latin typeface="Century Gothic" panose="020B0502020202020204" pitchFamily="34" charset="0"/>
              </a:rPr>
              <a:t>12</a:t>
            </a:fld>
            <a:endParaRPr lang="ru-RU"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425208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a:extLst>
              <a:ext uri="{FF2B5EF4-FFF2-40B4-BE49-F238E27FC236}">
                <a16:creationId xmlns=""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pic>
        <p:nvPicPr>
          <p:cNvPr id="7" name="Рисунок 6">
            <a:extLst>
              <a:ext uri="{FF2B5EF4-FFF2-40B4-BE49-F238E27FC236}">
                <a16:creationId xmlns="" xmlns:a16="http://schemas.microsoft.com/office/drawing/2014/main" id="{2F3D0573-FD3A-4E77-BA78-8C91DEB27B3C}"/>
              </a:ext>
            </a:extLst>
          </p:cNvPr>
          <p:cNvPicPr/>
          <p:nvPr/>
        </p:nvPicPr>
        <p:blipFill>
          <a:blip r:embed="rId3"/>
          <a:stretch>
            <a:fillRect/>
          </a:stretch>
        </p:blipFill>
        <p:spPr>
          <a:xfrm>
            <a:off x="7366943" y="3724538"/>
            <a:ext cx="2972435" cy="1028700"/>
          </a:xfrm>
          <a:prstGeom prst="rect">
            <a:avLst/>
          </a:prstGeom>
        </p:spPr>
      </p:pic>
      <p:pic>
        <p:nvPicPr>
          <p:cNvPr id="8" name="Рисунок 7">
            <a:extLst>
              <a:ext uri="{FF2B5EF4-FFF2-40B4-BE49-F238E27FC236}">
                <a16:creationId xmlns="" xmlns:a16="http://schemas.microsoft.com/office/drawing/2014/main" id="{8EC83FC1-F958-4E31-9CAB-96575A170063}"/>
              </a:ext>
            </a:extLst>
          </p:cNvPr>
          <p:cNvPicPr/>
          <p:nvPr/>
        </p:nvPicPr>
        <p:blipFill>
          <a:blip r:embed="rId4"/>
          <a:stretch>
            <a:fillRect/>
          </a:stretch>
        </p:blipFill>
        <p:spPr>
          <a:xfrm>
            <a:off x="394017" y="1297365"/>
            <a:ext cx="5563235" cy="1219200"/>
          </a:xfrm>
          <a:prstGeom prst="rect">
            <a:avLst/>
          </a:prstGeom>
        </p:spPr>
      </p:pic>
      <p:pic>
        <p:nvPicPr>
          <p:cNvPr id="10" name="Рисунок 9">
            <a:extLst>
              <a:ext uri="{FF2B5EF4-FFF2-40B4-BE49-F238E27FC236}">
                <a16:creationId xmlns="" xmlns:a16="http://schemas.microsoft.com/office/drawing/2014/main" id="{73376494-9B73-4D60-8C7A-687C9A578180}"/>
              </a:ext>
            </a:extLst>
          </p:cNvPr>
          <p:cNvPicPr/>
          <p:nvPr/>
        </p:nvPicPr>
        <p:blipFill>
          <a:blip r:embed="rId5"/>
          <a:stretch>
            <a:fillRect/>
          </a:stretch>
        </p:blipFill>
        <p:spPr>
          <a:xfrm>
            <a:off x="394017" y="2871308"/>
            <a:ext cx="5563235" cy="1219200"/>
          </a:xfrm>
          <a:prstGeom prst="rect">
            <a:avLst/>
          </a:prstGeom>
        </p:spPr>
      </p:pic>
      <p:pic>
        <p:nvPicPr>
          <p:cNvPr id="12" name="Рисунок 11">
            <a:extLst>
              <a:ext uri="{FF2B5EF4-FFF2-40B4-BE49-F238E27FC236}">
                <a16:creationId xmlns="" xmlns:a16="http://schemas.microsoft.com/office/drawing/2014/main" id="{24AD0A23-CCAD-458D-A9FB-A0DE73913460}"/>
              </a:ext>
            </a:extLst>
          </p:cNvPr>
          <p:cNvPicPr/>
          <p:nvPr/>
        </p:nvPicPr>
        <p:blipFill>
          <a:blip r:embed="rId6"/>
          <a:stretch>
            <a:fillRect/>
          </a:stretch>
        </p:blipFill>
        <p:spPr>
          <a:xfrm>
            <a:off x="394017" y="4528012"/>
            <a:ext cx="5563235" cy="1219200"/>
          </a:xfrm>
          <a:prstGeom prst="rect">
            <a:avLst/>
          </a:prstGeom>
        </p:spPr>
      </p:pic>
      <p:sp>
        <p:nvSpPr>
          <p:cNvPr id="11" name="TextBox 10">
            <a:extLst>
              <a:ext uri="{FF2B5EF4-FFF2-40B4-BE49-F238E27FC236}">
                <a16:creationId xmlns="" xmlns:a16="http://schemas.microsoft.com/office/drawing/2014/main" id="{B2C3293C-F4BF-4A93-BE18-7DA0245D1F67}"/>
              </a:ext>
            </a:extLst>
          </p:cNvPr>
          <p:cNvSpPr txBox="1"/>
          <p:nvPr/>
        </p:nvSpPr>
        <p:spPr>
          <a:xfrm>
            <a:off x="1008437" y="2562553"/>
            <a:ext cx="4334392" cy="261610"/>
          </a:xfrm>
          <a:prstGeom prst="rect">
            <a:avLst/>
          </a:prstGeom>
          <a:noFill/>
        </p:spPr>
        <p:txBody>
          <a:bodyPr wrap="square">
            <a:spAutoFit/>
          </a:bodyPr>
          <a:lstStyle/>
          <a:p>
            <a:pPr algn="ctr"/>
            <a:r>
              <a:rPr lang="ru-RU" sz="1100" dirty="0">
                <a:latin typeface="Century Gothic" panose="020B0502020202020204" pitchFamily="34" charset="0"/>
              </a:rPr>
              <a:t>Рисунок 12 – Удаление выбранного участника с сервера</a:t>
            </a:r>
          </a:p>
        </p:txBody>
      </p:sp>
      <p:sp>
        <p:nvSpPr>
          <p:cNvPr id="14" name="TextBox 13">
            <a:extLst>
              <a:ext uri="{FF2B5EF4-FFF2-40B4-BE49-F238E27FC236}">
                <a16:creationId xmlns="" xmlns:a16="http://schemas.microsoft.com/office/drawing/2014/main" id="{431329B1-9F30-4E11-9BF3-6171E4A1EA5F}"/>
              </a:ext>
            </a:extLst>
          </p:cNvPr>
          <p:cNvSpPr txBox="1"/>
          <p:nvPr/>
        </p:nvSpPr>
        <p:spPr>
          <a:xfrm>
            <a:off x="559064" y="4178455"/>
            <a:ext cx="5233137" cy="261610"/>
          </a:xfrm>
          <a:prstGeom prst="rect">
            <a:avLst/>
          </a:prstGeom>
          <a:noFill/>
        </p:spPr>
        <p:txBody>
          <a:bodyPr wrap="square">
            <a:spAutoFit/>
          </a:bodyPr>
          <a:lstStyle/>
          <a:p>
            <a:pPr algn="ctr"/>
            <a:r>
              <a:rPr lang="ru-RU" sz="1100" dirty="0">
                <a:latin typeface="Century Gothic" panose="020B0502020202020204" pitchFamily="34" charset="0"/>
              </a:rPr>
              <a:t>Рисунок 13 – Ограничение доступа к серверу у выбранного участника</a:t>
            </a:r>
          </a:p>
        </p:txBody>
      </p:sp>
      <p:sp>
        <p:nvSpPr>
          <p:cNvPr id="15" name="TextBox 14">
            <a:extLst>
              <a:ext uri="{FF2B5EF4-FFF2-40B4-BE49-F238E27FC236}">
                <a16:creationId xmlns="" xmlns:a16="http://schemas.microsoft.com/office/drawing/2014/main" id="{E154310B-BE8F-419A-B020-9E75C7A5D345}"/>
              </a:ext>
            </a:extLst>
          </p:cNvPr>
          <p:cNvSpPr txBox="1"/>
          <p:nvPr/>
        </p:nvSpPr>
        <p:spPr>
          <a:xfrm>
            <a:off x="688606" y="5835159"/>
            <a:ext cx="5233137" cy="261610"/>
          </a:xfrm>
          <a:prstGeom prst="rect">
            <a:avLst/>
          </a:prstGeom>
          <a:noFill/>
        </p:spPr>
        <p:txBody>
          <a:bodyPr wrap="square">
            <a:spAutoFit/>
          </a:bodyPr>
          <a:lstStyle/>
          <a:p>
            <a:pPr algn="ctr"/>
            <a:r>
              <a:rPr lang="ru-RU" sz="1100" dirty="0">
                <a:latin typeface="Century Gothic" panose="020B0502020202020204" pitchFamily="34" charset="0"/>
              </a:rPr>
              <a:t>Рисунок 14 – Ограничение пользования чатом у выбранного участника</a:t>
            </a:r>
          </a:p>
        </p:txBody>
      </p:sp>
      <p:pic>
        <p:nvPicPr>
          <p:cNvPr id="3" name="Рисунок 2">
            <a:extLst>
              <a:ext uri="{FF2B5EF4-FFF2-40B4-BE49-F238E27FC236}">
                <a16:creationId xmlns="" xmlns:a16="http://schemas.microsoft.com/office/drawing/2014/main" id="{5FD0CAE8-E436-402D-BC2B-26AC883B629F}"/>
              </a:ext>
            </a:extLst>
          </p:cNvPr>
          <p:cNvPicPr>
            <a:picLocks noChangeAspect="1"/>
          </p:cNvPicPr>
          <p:nvPr/>
        </p:nvPicPr>
        <p:blipFill>
          <a:blip r:embed="rId7"/>
          <a:stretch>
            <a:fillRect/>
          </a:stretch>
        </p:blipFill>
        <p:spPr>
          <a:xfrm>
            <a:off x="6216333" y="1960095"/>
            <a:ext cx="5496692" cy="1219200"/>
          </a:xfrm>
          <a:prstGeom prst="rect">
            <a:avLst/>
          </a:prstGeom>
        </p:spPr>
      </p:pic>
      <p:sp>
        <p:nvSpPr>
          <p:cNvPr id="16" name="TextBox 15">
            <a:extLst>
              <a:ext uri="{FF2B5EF4-FFF2-40B4-BE49-F238E27FC236}">
                <a16:creationId xmlns="" xmlns:a16="http://schemas.microsoft.com/office/drawing/2014/main" id="{C303FEE1-0251-4159-B519-C3DC56BA156B}"/>
              </a:ext>
            </a:extLst>
          </p:cNvPr>
          <p:cNvSpPr txBox="1"/>
          <p:nvPr/>
        </p:nvSpPr>
        <p:spPr>
          <a:xfrm>
            <a:off x="6216334" y="3218775"/>
            <a:ext cx="5461316" cy="430887"/>
          </a:xfrm>
          <a:prstGeom prst="rect">
            <a:avLst/>
          </a:prstGeom>
          <a:noFill/>
        </p:spPr>
        <p:txBody>
          <a:bodyPr wrap="square">
            <a:spAutoFit/>
          </a:bodyPr>
          <a:lstStyle/>
          <a:p>
            <a:pPr algn="ctr"/>
            <a:r>
              <a:rPr lang="ru-RU" sz="1100" dirty="0">
                <a:latin typeface="Century Gothic" panose="020B0502020202020204" pitchFamily="34" charset="0"/>
              </a:rPr>
              <a:t>Рисунок 15 – Отмена ограничения пользования чатом у выбранного участника</a:t>
            </a:r>
          </a:p>
        </p:txBody>
      </p:sp>
      <p:sp>
        <p:nvSpPr>
          <p:cNvPr id="17" name="TextBox 16">
            <a:extLst>
              <a:ext uri="{FF2B5EF4-FFF2-40B4-BE49-F238E27FC236}">
                <a16:creationId xmlns="" xmlns:a16="http://schemas.microsoft.com/office/drawing/2014/main" id="{99382047-5299-40CF-A910-AC20BF123542}"/>
              </a:ext>
            </a:extLst>
          </p:cNvPr>
          <p:cNvSpPr txBox="1"/>
          <p:nvPr/>
        </p:nvSpPr>
        <p:spPr>
          <a:xfrm>
            <a:off x="6701121" y="4776777"/>
            <a:ext cx="4304077" cy="261610"/>
          </a:xfrm>
          <a:prstGeom prst="rect">
            <a:avLst/>
          </a:prstGeom>
          <a:noFill/>
        </p:spPr>
        <p:txBody>
          <a:bodyPr wrap="square">
            <a:spAutoFit/>
          </a:bodyPr>
          <a:lstStyle/>
          <a:p>
            <a:pPr algn="ctr"/>
            <a:r>
              <a:rPr lang="ru-RU" sz="1100" dirty="0">
                <a:latin typeface="Century Gothic" panose="020B0502020202020204" pitchFamily="34" charset="0"/>
              </a:rPr>
              <a:t>Рисунок 16 – Очистка чата</a:t>
            </a:r>
          </a:p>
        </p:txBody>
      </p:sp>
      <p:sp>
        <p:nvSpPr>
          <p:cNvPr id="4" name="Номер слайда 3"/>
          <p:cNvSpPr>
            <a:spLocks noGrp="1"/>
          </p:cNvSpPr>
          <p:nvPr>
            <p:ph type="sldNum" sz="quarter" idx="12"/>
          </p:nvPr>
        </p:nvSpPr>
        <p:spPr/>
        <p:txBody>
          <a:bodyPr/>
          <a:lstStyle/>
          <a:p>
            <a:fld id="{197C7B5A-CCAD-46BC-B1AB-EEA9348C610D}" type="slidenum">
              <a:rPr lang="ru-RU" sz="2000" smtClean="0">
                <a:solidFill>
                  <a:schemeClr val="tx1"/>
                </a:solidFill>
                <a:latin typeface="Century Gothic" panose="020B0502020202020204" pitchFamily="34" charset="0"/>
              </a:rPr>
              <a:t>13</a:t>
            </a:fld>
            <a:endParaRPr lang="ru-RU"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460003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 xmlns:a16="http://schemas.microsoft.com/office/drawing/2014/main" id="{1D1D77EB-0AA6-4BE1-9DEF-7B9311B17BF7}"/>
              </a:ext>
            </a:extLst>
          </p:cNvPr>
          <p:cNvSpPr txBox="1">
            <a:spLocks/>
          </p:cNvSpPr>
          <p:nvPr/>
        </p:nvSpPr>
        <p:spPr>
          <a:xfrm>
            <a:off x="1508007" y="-127336"/>
            <a:ext cx="9410701"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4000" b="1" dirty="0">
                <a:latin typeface="Century Gothic" panose="020B0502020202020204" pitchFamily="34" charset="0"/>
              </a:rPr>
              <a:t>Итоги выполнения задач</a:t>
            </a:r>
          </a:p>
        </p:txBody>
      </p:sp>
      <p:sp>
        <p:nvSpPr>
          <p:cNvPr id="9" name="Заголовок 1">
            <a:extLst>
              <a:ext uri="{FF2B5EF4-FFF2-40B4-BE49-F238E27FC236}">
                <a16:creationId xmlns=""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sp>
        <p:nvSpPr>
          <p:cNvPr id="8" name="Заголовок 1">
            <a:extLst>
              <a:ext uri="{FF2B5EF4-FFF2-40B4-BE49-F238E27FC236}">
                <a16:creationId xmlns="" xmlns:a16="http://schemas.microsoft.com/office/drawing/2014/main" id="{52A95370-0CD8-45F1-AE3B-4582E412793D}"/>
              </a:ext>
            </a:extLst>
          </p:cNvPr>
          <p:cNvSpPr txBox="1">
            <a:spLocks/>
          </p:cNvSpPr>
          <p:nvPr/>
        </p:nvSpPr>
        <p:spPr>
          <a:xfrm>
            <a:off x="451138" y="3151502"/>
            <a:ext cx="11398018" cy="6837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ru-RU" sz="2500" b="1" dirty="0">
                <a:latin typeface="Century Gothic" panose="020B0502020202020204" pitchFamily="34" charset="0"/>
              </a:rPr>
              <a:t>1 задача: </a:t>
            </a:r>
            <a:r>
              <a:rPr lang="ru-RU" sz="2500" dirty="0">
                <a:solidFill>
                  <a:srgbClr val="000000"/>
                </a:solidFill>
                <a:latin typeface="Century Gothic" panose="020B0502020202020204" pitchFamily="34" charset="0"/>
                <a:cs typeface="Times New Roman" panose="02020603050405020304" pitchFamily="18" charset="0"/>
              </a:rPr>
              <a:t>В</a:t>
            </a:r>
            <a:r>
              <a:rPr lang="ru-RU" sz="2500" dirty="0" smtClean="0">
                <a:solidFill>
                  <a:srgbClr val="000000"/>
                </a:solidFill>
                <a:latin typeface="Century Gothic" panose="020B0502020202020204" pitchFamily="34" charset="0"/>
                <a:ea typeface="Calibri" panose="020F0502020204030204" pitchFamily="34" charset="0"/>
                <a:cs typeface="Times New Roman" panose="02020603050405020304" pitchFamily="18" charset="0"/>
              </a:rPr>
              <a:t>заимодействие </a:t>
            </a:r>
            <a:r>
              <a:rPr lang="ru-RU" sz="25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с пользователями через чат сервера </a:t>
            </a:r>
            <a:r>
              <a:rPr lang="ru-RU" sz="2500" dirty="0" smtClean="0">
                <a:latin typeface="Century Gothic" panose="020B0502020202020204" pitchFamily="34" charset="0"/>
              </a:rPr>
              <a:t>был</a:t>
            </a:r>
            <a:r>
              <a:rPr lang="ru-RU" sz="2500" dirty="0">
                <a:latin typeface="Century Gothic" panose="020B0502020202020204" pitchFamily="34" charset="0"/>
              </a:rPr>
              <a:t>о</a:t>
            </a:r>
            <a:r>
              <a:rPr lang="ru-RU" sz="2500" dirty="0" smtClean="0">
                <a:latin typeface="Century Gothic" panose="020B0502020202020204" pitchFamily="34" charset="0"/>
              </a:rPr>
              <a:t> </a:t>
            </a:r>
            <a:r>
              <a:rPr lang="ru-RU" sz="2500" dirty="0">
                <a:latin typeface="Century Gothic" panose="020B0502020202020204" pitchFamily="34" charset="0"/>
              </a:rPr>
              <a:t>успешно </a:t>
            </a:r>
            <a:r>
              <a:rPr lang="ru-RU" sz="2500" dirty="0" smtClean="0">
                <a:latin typeface="Century Gothic" panose="020B0502020202020204" pitchFamily="34" charset="0"/>
              </a:rPr>
              <a:t>выполнено.</a:t>
            </a:r>
            <a:endParaRPr lang="ru-RU" sz="2500" dirty="0">
              <a:latin typeface="Century Gothic" panose="020B0502020202020204" pitchFamily="34" charset="0"/>
            </a:endParaRPr>
          </a:p>
          <a:p>
            <a:pPr algn="l"/>
            <a:r>
              <a:rPr lang="ru-RU" sz="2500" dirty="0">
                <a:latin typeface="Century Gothic" panose="020B0502020202020204" pitchFamily="34" charset="0"/>
              </a:rPr>
              <a:t> </a:t>
            </a:r>
          </a:p>
        </p:txBody>
      </p:sp>
      <p:sp>
        <p:nvSpPr>
          <p:cNvPr id="7" name="TextBox 6">
            <a:extLst>
              <a:ext uri="{FF2B5EF4-FFF2-40B4-BE49-F238E27FC236}">
                <a16:creationId xmlns="" xmlns:a16="http://schemas.microsoft.com/office/drawing/2014/main" id="{75F83068-FD8C-4832-A7D6-DF29765CEB56}"/>
              </a:ext>
            </a:extLst>
          </p:cNvPr>
          <p:cNvSpPr txBox="1"/>
          <p:nvPr/>
        </p:nvSpPr>
        <p:spPr>
          <a:xfrm>
            <a:off x="451138" y="3736260"/>
            <a:ext cx="11289723" cy="861774"/>
          </a:xfrm>
          <a:prstGeom prst="rect">
            <a:avLst/>
          </a:prstGeom>
          <a:noFill/>
        </p:spPr>
        <p:txBody>
          <a:bodyPr wrap="square">
            <a:spAutoFit/>
          </a:bodyPr>
          <a:lstStyle/>
          <a:p>
            <a:pPr algn="l"/>
            <a:r>
              <a:rPr lang="ru-RU" sz="2500" b="1" dirty="0" smtClean="0">
                <a:latin typeface="Century Gothic" panose="020B0502020202020204" pitchFamily="34" charset="0"/>
              </a:rPr>
              <a:t>2 задача: </a:t>
            </a:r>
            <a:r>
              <a:rPr lang="ru-RU" sz="2500" dirty="0" smtClean="0">
                <a:latin typeface="Century Gothic" panose="020B0502020202020204" pitchFamily="34" charset="0"/>
              </a:rPr>
              <a:t>Выполнение администраторских функций было успешно выполнено.</a:t>
            </a:r>
            <a:endParaRPr lang="ru-RU" sz="2500" dirty="0">
              <a:latin typeface="Century Gothic" panose="020B0502020202020204" pitchFamily="34" charset="0"/>
            </a:endParaRPr>
          </a:p>
        </p:txBody>
      </p:sp>
      <p:sp>
        <p:nvSpPr>
          <p:cNvPr id="3" name="Номер слайда 2"/>
          <p:cNvSpPr>
            <a:spLocks noGrp="1"/>
          </p:cNvSpPr>
          <p:nvPr>
            <p:ph type="sldNum" sz="quarter" idx="12"/>
          </p:nvPr>
        </p:nvSpPr>
        <p:spPr/>
        <p:txBody>
          <a:bodyPr/>
          <a:lstStyle/>
          <a:p>
            <a:fld id="{197C7B5A-CCAD-46BC-B1AB-EEA9348C610D}" type="slidenum">
              <a:rPr lang="ru-RU" sz="2000" smtClean="0">
                <a:solidFill>
                  <a:schemeClr val="tx1"/>
                </a:solidFill>
                <a:latin typeface="Century Gothic" panose="020B0502020202020204" pitchFamily="34" charset="0"/>
              </a:rPr>
              <a:t>14</a:t>
            </a:fld>
            <a:endParaRPr lang="ru-RU"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1720322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 xmlns:a16="http://schemas.microsoft.com/office/drawing/2014/main" id="{1D1D77EB-0AA6-4BE1-9DEF-7B9311B17BF7}"/>
              </a:ext>
            </a:extLst>
          </p:cNvPr>
          <p:cNvSpPr txBox="1">
            <a:spLocks/>
          </p:cNvSpPr>
          <p:nvPr/>
        </p:nvSpPr>
        <p:spPr>
          <a:xfrm>
            <a:off x="1390649" y="-1"/>
            <a:ext cx="9410701"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4000" b="1" dirty="0">
                <a:latin typeface="Century Gothic" panose="020B0502020202020204" pitchFamily="34" charset="0"/>
              </a:rPr>
              <a:t>Заключение</a:t>
            </a:r>
          </a:p>
        </p:txBody>
      </p:sp>
      <p:sp>
        <p:nvSpPr>
          <p:cNvPr id="9" name="Заголовок 1">
            <a:extLst>
              <a:ext uri="{FF2B5EF4-FFF2-40B4-BE49-F238E27FC236}">
                <a16:creationId xmlns=""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sp>
        <p:nvSpPr>
          <p:cNvPr id="10" name="TextBox 9">
            <a:extLst>
              <a:ext uri="{FF2B5EF4-FFF2-40B4-BE49-F238E27FC236}">
                <a16:creationId xmlns="" xmlns:a16="http://schemas.microsoft.com/office/drawing/2014/main" id="{24A9C2E0-44F2-4384-8F8B-1A20118248E9}"/>
              </a:ext>
            </a:extLst>
          </p:cNvPr>
          <p:cNvSpPr txBox="1"/>
          <p:nvPr/>
        </p:nvSpPr>
        <p:spPr>
          <a:xfrm>
            <a:off x="816769" y="2777475"/>
            <a:ext cx="10558462" cy="1949380"/>
          </a:xfrm>
          <a:prstGeom prst="rect">
            <a:avLst/>
          </a:prstGeom>
          <a:noFill/>
        </p:spPr>
        <p:txBody>
          <a:bodyPr wrap="square">
            <a:spAutoFit/>
          </a:bodyPr>
          <a:lstStyle/>
          <a:p>
            <a:pPr algn="l">
              <a:lnSpc>
                <a:spcPct val="150000"/>
              </a:lnSpc>
            </a:pPr>
            <a:r>
              <a:rPr lang="ru-RU" sz="2800" dirty="0">
                <a:effectLst/>
                <a:latin typeface="Century Gothic" panose="020B0502020202020204" pitchFamily="34" charset="0"/>
                <a:ea typeface="Times New Roman" panose="02020603050405020304" pitchFamily="18" charset="0"/>
              </a:rPr>
              <a:t>Был успешно создан и протестирован бот-помощник для мессенджера – </a:t>
            </a:r>
            <a:r>
              <a:rPr lang="en-US" sz="2800" dirty="0">
                <a:effectLst/>
                <a:latin typeface="Century Gothic" panose="020B0502020202020204" pitchFamily="34" charset="0"/>
                <a:ea typeface="Times New Roman" panose="02020603050405020304" pitchFamily="18" charset="0"/>
              </a:rPr>
              <a:t>Discord</a:t>
            </a:r>
            <a:r>
              <a:rPr lang="ru-RU" sz="2800" dirty="0" smtClean="0">
                <a:effectLst/>
                <a:latin typeface="Century Gothic" panose="020B0502020202020204" pitchFamily="34" charset="0"/>
                <a:ea typeface="Times New Roman" panose="02020603050405020304" pitchFamily="18" charset="0"/>
              </a:rPr>
              <a:t>.</a:t>
            </a:r>
          </a:p>
          <a:p>
            <a:pPr algn="l">
              <a:lnSpc>
                <a:spcPct val="150000"/>
              </a:lnSpc>
            </a:pPr>
            <a:r>
              <a:rPr lang="ru-RU" sz="2800" dirty="0" smtClean="0">
                <a:latin typeface="Century Gothic" panose="020B0502020202020204" pitchFamily="34" charset="0"/>
                <a:ea typeface="Times New Roman" panose="02020603050405020304" pitchFamily="18" charset="0"/>
              </a:rPr>
              <a:t>Поставленные задачи выполнены. Цели достигнуты.</a:t>
            </a:r>
            <a:endParaRPr lang="ru-RU" sz="2800" dirty="0">
              <a:effectLst/>
              <a:latin typeface="Century Gothic" panose="020B0502020202020204" pitchFamily="34" charset="0"/>
              <a:ea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197C7B5A-CCAD-46BC-B1AB-EEA9348C610D}" type="slidenum">
              <a:rPr lang="ru-RU" sz="2000" smtClean="0">
                <a:solidFill>
                  <a:schemeClr val="tx1"/>
                </a:solidFill>
                <a:latin typeface="Century Gothic" panose="020B0502020202020204" pitchFamily="34" charset="0"/>
              </a:rPr>
              <a:t>15</a:t>
            </a:fld>
            <a:endParaRPr lang="ru-RU"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3559163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 xmlns:a16="http://schemas.microsoft.com/office/drawing/2014/main" id="{1D1D77EB-0AA6-4BE1-9DEF-7B9311B17BF7}"/>
              </a:ext>
            </a:extLst>
          </p:cNvPr>
          <p:cNvSpPr txBox="1">
            <a:spLocks/>
          </p:cNvSpPr>
          <p:nvPr/>
        </p:nvSpPr>
        <p:spPr>
          <a:xfrm>
            <a:off x="1390649" y="880844"/>
            <a:ext cx="9410701" cy="348116"/>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2400" b="1" dirty="0">
                <a:effectLst/>
                <a:latin typeface="Century Gothic" panose="020B0502020202020204" pitchFamily="34" charset="0"/>
                <a:ea typeface="Times New Roman" panose="02020603050405020304" pitchFamily="18" charset="0"/>
              </a:rPr>
              <a:t>Список использованной литературы и интернет - ресурсов</a:t>
            </a:r>
            <a:endParaRPr lang="ru-RU" sz="2400" b="1" dirty="0">
              <a:latin typeface="Century Gothic" panose="020B0502020202020204" pitchFamily="34" charset="0"/>
            </a:endParaRPr>
          </a:p>
        </p:txBody>
      </p:sp>
      <p:sp>
        <p:nvSpPr>
          <p:cNvPr id="9" name="Заголовок 1">
            <a:extLst>
              <a:ext uri="{FF2B5EF4-FFF2-40B4-BE49-F238E27FC236}">
                <a16:creationId xmlns=""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sp>
        <p:nvSpPr>
          <p:cNvPr id="10" name="TextBox 9">
            <a:extLst>
              <a:ext uri="{FF2B5EF4-FFF2-40B4-BE49-F238E27FC236}">
                <a16:creationId xmlns="" xmlns:a16="http://schemas.microsoft.com/office/drawing/2014/main" id="{24A9C2E0-44F2-4384-8F8B-1A20118248E9}"/>
              </a:ext>
            </a:extLst>
          </p:cNvPr>
          <p:cNvSpPr txBox="1"/>
          <p:nvPr/>
        </p:nvSpPr>
        <p:spPr>
          <a:xfrm>
            <a:off x="154038" y="1228960"/>
            <a:ext cx="12037962" cy="5124480"/>
          </a:xfrm>
          <a:prstGeom prst="rect">
            <a:avLst/>
          </a:prstGeom>
          <a:noFill/>
        </p:spPr>
        <p:txBody>
          <a:bodyPr wrap="square">
            <a:spAutoFit/>
          </a:bodyPr>
          <a:lstStyle/>
          <a:p>
            <a:pPr indent="450215" algn="just">
              <a:lnSpc>
                <a:spcPct val="150000"/>
              </a:lnSpc>
              <a:spcBef>
                <a:spcPts val="1800"/>
              </a:spcBef>
              <a:spcAft>
                <a:spcPts val="400"/>
              </a:spcAft>
            </a:pPr>
            <a:r>
              <a:rPr lang="ru-RU" sz="1400" b="1" dirty="0">
                <a:effectLst/>
                <a:latin typeface="Century Gothic" panose="020B0502020202020204" pitchFamily="34" charset="0"/>
              </a:rPr>
              <a:t>Законодательные и нормативные акты:</a:t>
            </a:r>
          </a:p>
          <a:p>
            <a:pPr marL="342900" lvl="0" indent="-342900" algn="just">
              <a:lnSpc>
                <a:spcPct val="150000"/>
              </a:lnSpc>
              <a:spcAft>
                <a:spcPts val="0"/>
              </a:spcAft>
              <a:buFont typeface="+mj-lt"/>
              <a:buAutoNum type="arabicPeriod"/>
              <a:tabLst>
                <a:tab pos="228600" algn="l"/>
                <a:tab pos="449580" algn="l"/>
              </a:tabLst>
            </a:pP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ГОСТ 7.1. – 2003. Библиографическая запись. Библиографическое описание. Общие требования и правила составления. – М.: ИПК Издательство стандартов, 2004. – 169 с.;</a:t>
            </a:r>
          </a:p>
          <a:p>
            <a:pPr marL="342900" lvl="0" indent="-342900" algn="just">
              <a:lnSpc>
                <a:spcPct val="150000"/>
              </a:lnSpc>
              <a:spcAft>
                <a:spcPts val="0"/>
              </a:spcAft>
              <a:buFont typeface="+mj-lt"/>
              <a:buAutoNum type="arabicPeriod"/>
              <a:tabLst>
                <a:tab pos="228600" algn="l"/>
                <a:tab pos="449580" algn="l"/>
              </a:tabLst>
            </a:pP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ГОСТ 7.32 – 2017 Система стандартов по информации, библиотечному и издательскому делу (с поправками) – М.: ИПК Издательство стандартов, 2017. – 21 с.;</a:t>
            </a:r>
          </a:p>
          <a:p>
            <a:pPr marL="342900" lvl="0" indent="-342900" algn="just">
              <a:lnSpc>
                <a:spcPct val="150000"/>
              </a:lnSpc>
              <a:spcAft>
                <a:spcPts val="0"/>
              </a:spcAft>
              <a:buFont typeface="+mj-lt"/>
              <a:buAutoNum type="arabicPeriod"/>
              <a:tabLst>
                <a:tab pos="228600" algn="l"/>
                <a:tab pos="449580" algn="l"/>
              </a:tabLst>
            </a:pP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Единая система программной документации. – М.: Стандартинформ, 2005. – 128 с.</a:t>
            </a:r>
          </a:p>
          <a:p>
            <a:pPr indent="450215">
              <a:lnSpc>
                <a:spcPct val="150000"/>
              </a:lnSpc>
              <a:spcBef>
                <a:spcPts val="1800"/>
              </a:spcBef>
              <a:spcAft>
                <a:spcPts val="400"/>
              </a:spcAft>
            </a:pPr>
            <a:r>
              <a:rPr lang="ru-RU" sz="1400" b="1" dirty="0">
                <a:effectLst/>
                <a:latin typeface="Century Gothic" panose="020B0502020202020204" pitchFamily="34" charset="0"/>
              </a:rPr>
              <a:t>Учебная и научная литература:</a:t>
            </a:r>
          </a:p>
          <a:p>
            <a:pPr marL="342900" lvl="0" indent="-342900" algn="just">
              <a:lnSpc>
                <a:spcPct val="150000"/>
              </a:lnSpc>
              <a:spcAft>
                <a:spcPts val="0"/>
              </a:spcAft>
              <a:buClr>
                <a:srgbClr val="000000"/>
              </a:buClr>
              <a:buFont typeface="+mj-lt"/>
              <a:buAutoNum type="arabicPeriod"/>
              <a:tabLst>
                <a:tab pos="228600" algn="l"/>
                <a:tab pos="449580" algn="l"/>
              </a:tabLst>
            </a:pP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Любанович Билл. Простой Python. Современный стиль программирования. — СПб.: Питер, 2016. — 480 с.</a:t>
            </a:r>
          </a:p>
          <a:p>
            <a:pPr indent="450215">
              <a:lnSpc>
                <a:spcPct val="150000"/>
              </a:lnSpc>
              <a:spcBef>
                <a:spcPts val="1800"/>
              </a:spcBef>
              <a:spcAft>
                <a:spcPts val="400"/>
              </a:spcAft>
            </a:pPr>
            <a:r>
              <a:rPr lang="ru-RU" sz="1400" b="1" dirty="0">
                <a:effectLst/>
                <a:latin typeface="Century Gothic" panose="020B0502020202020204" pitchFamily="34" charset="0"/>
              </a:rPr>
              <a:t>Интернет-документы:</a:t>
            </a:r>
          </a:p>
          <a:p>
            <a:pPr marL="342900" lvl="0" indent="-342900" algn="just">
              <a:lnSpc>
                <a:spcPct val="150000"/>
              </a:lnSpc>
              <a:spcAft>
                <a:spcPts val="0"/>
              </a:spcAft>
              <a:buClr>
                <a:srgbClr val="000000"/>
              </a:buClr>
              <a:buFont typeface="+mj-lt"/>
              <a:buAutoNum type="arabicPeriod"/>
              <a:tabLst>
                <a:tab pos="228600" algn="l"/>
                <a:tab pos="449580" algn="l"/>
              </a:tabLst>
            </a:pP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S</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tack </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O</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ver</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f</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low– [Электронный ресурс]. – Режим доступа: </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hlinkClick r:id="rId3">
                  <a:extLst>
                    <a:ext uri="{A12FA001-AC4F-418D-AE19-62706E023703}">
                      <ahyp:hlinkClr xmlns="" xmlns:ahyp="http://schemas.microsoft.com/office/drawing/2018/hyperlinkcolor" val="tx"/>
                    </a:ext>
                  </a:extLst>
                </a:hlinkClick>
              </a:rPr>
              <a:t>https://stackoverflow.com/</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a:t>
            </a:r>
          </a:p>
          <a:p>
            <a:pPr marL="342900" lvl="0" indent="-342900" algn="just">
              <a:lnSpc>
                <a:spcPct val="150000"/>
              </a:lnSpc>
              <a:spcAft>
                <a:spcPts val="0"/>
              </a:spcAft>
              <a:buClr>
                <a:srgbClr val="000000"/>
              </a:buClr>
              <a:buFont typeface="+mj-lt"/>
              <a:buAutoNum type="arabicPeriod"/>
              <a:tabLst>
                <a:tab pos="228600" algn="l"/>
                <a:tab pos="449580" algn="l"/>
              </a:tabLst>
            </a:pP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Русский </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S</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tack </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O</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ver</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f</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low – [Электронный ресурс]. – Режим доступа: </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hlinkClick r:id="rId4">
                  <a:extLst>
                    <a:ext uri="{A12FA001-AC4F-418D-AE19-62706E023703}">
                      <ahyp:hlinkClr xmlns="" xmlns:ahyp="http://schemas.microsoft.com/office/drawing/2018/hyperlinkcolor" val="tx"/>
                    </a:ext>
                  </a:extLst>
                </a:hlinkClick>
              </a:rPr>
              <a:t>https://ru.stackoverflow.com/</a:t>
            </a:r>
            <a:r>
              <a:rPr lang="ru-RU" sz="1400" dirty="0">
                <a:effectLst/>
                <a:latin typeface="Century Gothic" panose="020B0502020202020204" pitchFamily="34" charset="0"/>
                <a:ea typeface="Times New Roman" panose="02020603050405020304" pitchFamily="18" charset="0"/>
                <a:cs typeface="Times New Roman" panose="02020603050405020304" pitchFamily="18" charset="0"/>
              </a:rPr>
              <a:t>;</a:t>
            </a:r>
          </a:p>
          <a:p>
            <a:pPr marL="342900" lvl="0" indent="-342900" algn="just">
              <a:lnSpc>
                <a:spcPct val="150000"/>
              </a:lnSpc>
              <a:spcAft>
                <a:spcPts val="0"/>
              </a:spcAft>
              <a:buClr>
                <a:srgbClr val="000000"/>
              </a:buClr>
              <a:buFont typeface="+mj-lt"/>
              <a:buAutoNum type="arabicPeriod"/>
              <a:tabLst>
                <a:tab pos="228600" algn="l"/>
                <a:tab pos="449580" algn="l"/>
              </a:tabLst>
            </a:pP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Discord API Reference - </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hlinkClick r:id="rId5">
                  <a:extLst>
                    <a:ext uri="{A12FA001-AC4F-418D-AE19-62706E023703}">
                      <ahyp:hlinkClr xmlns="" xmlns:ahyp="http://schemas.microsoft.com/office/drawing/2018/hyperlinkcolor" val="tx"/>
                    </a:ext>
                  </a:extLst>
                </a:hlinkClick>
              </a:rPr>
              <a:t>https://discordpy.readthedocs.io/en/stable/api.html</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a:t>
            </a:r>
            <a:endParaRPr lang="ru-RU" sz="14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Clr>
                <a:srgbClr val="000000"/>
              </a:buClr>
              <a:buFont typeface="+mj-lt"/>
              <a:buAutoNum type="arabicPeriod"/>
              <a:tabLst>
                <a:tab pos="228600" algn="l"/>
                <a:tab pos="449580" algn="l"/>
              </a:tabLst>
            </a:pP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Stack Overflow - </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hlinkClick r:id="rId3">
                  <a:extLst>
                    <a:ext uri="{A12FA001-AC4F-418D-AE19-62706E023703}">
                      <ahyp:hlinkClr xmlns="" xmlns:ahyp="http://schemas.microsoft.com/office/drawing/2018/hyperlinkcolor" val="tx"/>
                    </a:ext>
                  </a:extLst>
                </a:hlinkClick>
              </a:rPr>
              <a:t>https://stackoverflow.com/</a:t>
            </a:r>
            <a:r>
              <a:rPr lang="en-US" sz="1400" dirty="0">
                <a:effectLst/>
                <a:latin typeface="Century Gothic" panose="020B0502020202020204" pitchFamily="34" charset="0"/>
                <a:ea typeface="Times New Roman" panose="02020603050405020304" pitchFamily="18" charset="0"/>
                <a:cs typeface="Times New Roman" panose="02020603050405020304" pitchFamily="18" charset="0"/>
              </a:rPr>
              <a:t>;</a:t>
            </a:r>
            <a:endParaRPr lang="ru-RU" sz="1400" dirty="0">
              <a:effectLst/>
              <a:latin typeface="Century Gothic" panose="020B0502020202020204" pitchFamily="34" charset="0"/>
              <a:ea typeface="Times New Roman" panose="02020603050405020304" pitchFamily="18" charset="0"/>
              <a:cs typeface="Times New Roman" panose="02020603050405020304" pitchFamily="18" charset="0"/>
            </a:endParaRPr>
          </a:p>
          <a:p>
            <a:r>
              <a:rPr lang="ru-RU" sz="1400" dirty="0">
                <a:effectLst/>
                <a:latin typeface="Century Gothic" panose="020B0502020202020204" pitchFamily="34" charset="0"/>
                <a:ea typeface="Times New Roman" panose="02020603050405020304" pitchFamily="18" charset="0"/>
              </a:rPr>
              <a:t>5.    </a:t>
            </a:r>
            <a:r>
              <a:rPr lang="en-US" sz="1400" dirty="0">
                <a:effectLst/>
                <a:latin typeface="Century Gothic" panose="020B0502020202020204" pitchFamily="34" charset="0"/>
                <a:ea typeface="Times New Roman" panose="02020603050405020304" pitchFamily="18" charset="0"/>
              </a:rPr>
              <a:t>GitHub - </a:t>
            </a:r>
            <a:r>
              <a:rPr lang="en-US" sz="1400" dirty="0">
                <a:effectLst/>
                <a:latin typeface="Century Gothic" panose="020B0502020202020204" pitchFamily="34" charset="0"/>
                <a:ea typeface="Times New Roman" panose="02020603050405020304" pitchFamily="18" charset="0"/>
                <a:hlinkClick r:id="rId6">
                  <a:extLst>
                    <a:ext uri="{A12FA001-AC4F-418D-AE19-62706E023703}">
                      <ahyp:hlinkClr xmlns="" xmlns:ahyp="http://schemas.microsoft.com/office/drawing/2018/hyperlinkcolor" val="tx"/>
                    </a:ext>
                  </a:extLst>
                </a:hlinkClick>
              </a:rPr>
              <a:t>https://github.com</a:t>
            </a:r>
            <a:r>
              <a:rPr lang="en-US" sz="1400" dirty="0">
                <a:effectLst/>
                <a:latin typeface="Century Gothic" panose="020B0502020202020204" pitchFamily="34" charset="0"/>
                <a:ea typeface="Times New Roman" panose="02020603050405020304" pitchFamily="18" charset="0"/>
              </a:rPr>
              <a:t>.</a:t>
            </a:r>
            <a:endParaRPr lang="ru-RU" sz="1400" dirty="0">
              <a:effectLst/>
              <a:latin typeface="Century Gothic" panose="020B0502020202020204" pitchFamily="34" charset="0"/>
              <a:ea typeface="Times New Roman" panose="02020603050405020304" pitchFamily="18" charset="0"/>
            </a:endParaRPr>
          </a:p>
        </p:txBody>
      </p:sp>
      <p:sp>
        <p:nvSpPr>
          <p:cNvPr id="3" name="Номер слайда 2"/>
          <p:cNvSpPr>
            <a:spLocks noGrp="1"/>
          </p:cNvSpPr>
          <p:nvPr>
            <p:ph type="sldNum" sz="quarter" idx="12"/>
          </p:nvPr>
        </p:nvSpPr>
        <p:spPr/>
        <p:txBody>
          <a:bodyPr/>
          <a:lstStyle/>
          <a:p>
            <a:fld id="{197C7B5A-CCAD-46BC-B1AB-EEA9348C610D}" type="slidenum">
              <a:rPr lang="ru-RU" sz="2000" smtClean="0">
                <a:solidFill>
                  <a:schemeClr val="tx1"/>
                </a:solidFill>
                <a:latin typeface="Century Gothic" panose="020B0502020202020204" pitchFamily="34" charset="0"/>
              </a:rPr>
              <a:t>16</a:t>
            </a:fld>
            <a:endParaRPr lang="ru-RU"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620104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 xmlns:a16="http://schemas.microsoft.com/office/drawing/2014/main" id="{1D1D77EB-0AA6-4BE1-9DEF-7B9311B17BF7}"/>
              </a:ext>
            </a:extLst>
          </p:cNvPr>
          <p:cNvSpPr txBox="1">
            <a:spLocks/>
          </p:cNvSpPr>
          <p:nvPr/>
        </p:nvSpPr>
        <p:spPr>
          <a:xfrm>
            <a:off x="1814513" y="3012280"/>
            <a:ext cx="8562974" cy="8334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5400" b="1" dirty="0">
                <a:latin typeface="Century Gothic" panose="020B0502020202020204" pitchFamily="34" charset="0"/>
              </a:rPr>
              <a:t>Спасибо за внимание!</a:t>
            </a:r>
          </a:p>
        </p:txBody>
      </p:sp>
      <p:sp>
        <p:nvSpPr>
          <p:cNvPr id="9" name="Заголовок 1">
            <a:extLst>
              <a:ext uri="{FF2B5EF4-FFF2-40B4-BE49-F238E27FC236}">
                <a16:creationId xmlns=""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sp>
        <p:nvSpPr>
          <p:cNvPr id="8" name="Заголовок 1">
            <a:extLst>
              <a:ext uri="{FF2B5EF4-FFF2-40B4-BE49-F238E27FC236}">
                <a16:creationId xmlns="" xmlns:a16="http://schemas.microsoft.com/office/drawing/2014/main" id="{52A95370-0CD8-45F1-AE3B-4582E412793D}"/>
              </a:ext>
            </a:extLst>
          </p:cNvPr>
          <p:cNvSpPr txBox="1">
            <a:spLocks/>
          </p:cNvSpPr>
          <p:nvPr/>
        </p:nvSpPr>
        <p:spPr>
          <a:xfrm>
            <a:off x="1419223" y="3012281"/>
            <a:ext cx="9525000" cy="83343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ru-RU" sz="2800" dirty="0">
              <a:latin typeface="Century Gothic" panose="020B0502020202020204" pitchFamily="34" charset="0"/>
            </a:endParaRPr>
          </a:p>
        </p:txBody>
      </p:sp>
      <p:sp>
        <p:nvSpPr>
          <p:cNvPr id="10" name="TextBox 9">
            <a:extLst>
              <a:ext uri="{FF2B5EF4-FFF2-40B4-BE49-F238E27FC236}">
                <a16:creationId xmlns="" xmlns:a16="http://schemas.microsoft.com/office/drawing/2014/main" id="{CA349F48-E9CD-4DB6-8DD9-C168F6C9B24B}"/>
              </a:ext>
            </a:extLst>
          </p:cNvPr>
          <p:cNvSpPr txBox="1"/>
          <p:nvPr/>
        </p:nvSpPr>
        <p:spPr>
          <a:xfrm>
            <a:off x="7779084" y="4918021"/>
            <a:ext cx="4558018" cy="1338828"/>
          </a:xfrm>
          <a:prstGeom prst="rect">
            <a:avLst/>
          </a:prstGeom>
          <a:noFill/>
        </p:spPr>
        <p:txBody>
          <a:bodyPr wrap="square">
            <a:spAutoFit/>
          </a:bodyPr>
          <a:lstStyle/>
          <a:p>
            <a:pPr>
              <a:lnSpc>
                <a:spcPct val="150000"/>
              </a:lnSpc>
            </a:pPr>
            <a:r>
              <a:rPr lang="ru-RU" dirty="0" smtClean="0">
                <a:latin typeface="Century Gothic" panose="020B0502020202020204" pitchFamily="34" charset="0"/>
                <a:ea typeface="Times New Roman" panose="02020603050405020304" pitchFamily="18" charset="0"/>
              </a:rPr>
              <a:t>Почта: </a:t>
            </a:r>
            <a:r>
              <a:rPr lang="en-US" u="sng" dirty="0" smtClean="0">
                <a:latin typeface="Century Gothic" panose="020B0502020202020204" pitchFamily="34" charset="0"/>
                <a:ea typeface="Times New Roman" panose="02020603050405020304" pitchFamily="18" charset="0"/>
              </a:rPr>
              <a:t>n01i02k04@yandex.ru</a:t>
            </a:r>
            <a:endParaRPr lang="en-US" u="sng" dirty="0"/>
          </a:p>
          <a:p>
            <a:pPr>
              <a:lnSpc>
                <a:spcPct val="150000"/>
              </a:lnSpc>
            </a:pPr>
            <a:r>
              <a:rPr lang="en-US" dirty="0" smtClean="0">
                <a:latin typeface="Century Gothic" panose="020B0502020202020204" pitchFamily="34" charset="0"/>
              </a:rPr>
              <a:t>GitHub</a:t>
            </a:r>
            <a:r>
              <a:rPr lang="ru-RU" dirty="0" smtClean="0">
                <a:latin typeface="Century Gothic" panose="020B0502020202020204" pitchFamily="34" charset="0"/>
              </a:rPr>
              <a:t>: </a:t>
            </a:r>
            <a:r>
              <a:rPr lang="en-US" u="sng" dirty="0" smtClean="0">
                <a:latin typeface="Century Gothic" panose="020B0502020202020204" pitchFamily="34" charset="0"/>
                <a:hlinkClick r:id="rId3"/>
              </a:rPr>
              <a:t>https</a:t>
            </a:r>
            <a:r>
              <a:rPr lang="en-US" u="sng" dirty="0">
                <a:latin typeface="Century Gothic" panose="020B0502020202020204" pitchFamily="34" charset="0"/>
                <a:hlinkClick r:id="rId3"/>
              </a:rPr>
              <a:t>://</a:t>
            </a:r>
            <a:r>
              <a:rPr lang="en-US" u="sng" dirty="0" smtClean="0">
                <a:latin typeface="Century Gothic" panose="020B0502020202020204" pitchFamily="34" charset="0"/>
                <a:hlinkClick r:id="rId3"/>
              </a:rPr>
              <a:t>github.com/n01i02k04</a:t>
            </a:r>
            <a:endParaRPr lang="ru-RU" u="sng" dirty="0" smtClean="0">
              <a:latin typeface="Century Gothic" panose="020B0502020202020204" pitchFamily="34" charset="0"/>
            </a:endParaRPr>
          </a:p>
          <a:p>
            <a:pPr>
              <a:lnSpc>
                <a:spcPct val="150000"/>
              </a:lnSpc>
            </a:pPr>
            <a:r>
              <a:rPr lang="ru-RU" dirty="0" smtClean="0">
                <a:latin typeface="Century Gothic" panose="020B0502020202020204" pitchFamily="34" charset="0"/>
              </a:rPr>
              <a:t>Телефон: +7 (909) 66 – 39 – 275 </a:t>
            </a:r>
            <a:endParaRPr lang="ru-RU" dirty="0"/>
          </a:p>
        </p:txBody>
      </p:sp>
      <p:sp>
        <p:nvSpPr>
          <p:cNvPr id="3" name="Номер слайда 2"/>
          <p:cNvSpPr>
            <a:spLocks noGrp="1"/>
          </p:cNvSpPr>
          <p:nvPr>
            <p:ph type="sldNum" sz="quarter" idx="12"/>
          </p:nvPr>
        </p:nvSpPr>
        <p:spPr/>
        <p:txBody>
          <a:bodyPr/>
          <a:lstStyle/>
          <a:p>
            <a:fld id="{197C7B5A-CCAD-46BC-B1AB-EEA9348C610D}" type="slidenum">
              <a:rPr lang="ru-RU" sz="2000" smtClean="0">
                <a:solidFill>
                  <a:schemeClr val="tx1"/>
                </a:solidFill>
                <a:latin typeface="Century Gothic" panose="020B0502020202020204" pitchFamily="34" charset="0"/>
              </a:rPr>
              <a:t>17</a:t>
            </a:fld>
            <a:endParaRPr lang="ru-RU"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3135949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 xmlns:a16="http://schemas.microsoft.com/office/drawing/2014/main" id="{1D1D77EB-0AA6-4BE1-9DEF-7B9311B17BF7}"/>
              </a:ext>
            </a:extLst>
          </p:cNvPr>
          <p:cNvSpPr txBox="1">
            <a:spLocks/>
          </p:cNvSpPr>
          <p:nvPr/>
        </p:nvSpPr>
        <p:spPr>
          <a:xfrm>
            <a:off x="1476375" y="-468732"/>
            <a:ext cx="9239250"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4000" b="1" dirty="0">
                <a:latin typeface="Century Gothic" panose="020B0502020202020204" pitchFamily="34" charset="0"/>
              </a:rPr>
              <a:t>Актуальность данного проекта</a:t>
            </a:r>
          </a:p>
        </p:txBody>
      </p:sp>
      <p:sp>
        <p:nvSpPr>
          <p:cNvPr id="8" name="TextBox 7">
            <a:extLst>
              <a:ext uri="{FF2B5EF4-FFF2-40B4-BE49-F238E27FC236}">
                <a16:creationId xmlns="" xmlns:a16="http://schemas.microsoft.com/office/drawing/2014/main" id="{3BE152E2-977E-4D1D-B2CD-6206BE719620}"/>
              </a:ext>
            </a:extLst>
          </p:cNvPr>
          <p:cNvSpPr txBox="1"/>
          <p:nvPr/>
        </p:nvSpPr>
        <p:spPr>
          <a:xfrm>
            <a:off x="841346" y="2109804"/>
            <a:ext cx="10509308" cy="3265446"/>
          </a:xfrm>
          <a:prstGeom prst="rect">
            <a:avLst/>
          </a:prstGeom>
          <a:noFill/>
        </p:spPr>
        <p:txBody>
          <a:bodyPr wrap="square">
            <a:spAutoFit/>
          </a:bodyPr>
          <a:lstStyle/>
          <a:p>
            <a:pPr algn="l">
              <a:lnSpc>
                <a:spcPct val="150000"/>
              </a:lnSpc>
            </a:pPr>
            <a:r>
              <a:rPr lang="ru-RU" sz="2000" dirty="0">
                <a:effectLst/>
                <a:latin typeface="Century Gothic" panose="020B0502020202020204" pitchFamily="34" charset="0"/>
                <a:ea typeface="Times New Roman" panose="02020603050405020304" pitchFamily="18" charset="0"/>
              </a:rPr>
              <a:t>Актуальность темы курсовой работы обусловлено все сильнее развивающемся интернетом, программ основанных на передаче данных через сеть интернет и иными способами передачи данных. Также, не на всех серверах присутствует качественный бот, который имеет большой функционал, на многих его вообще нет.  Исходя из этого видно, что данное приложение будет очень актуально как геймерам, так и простым людям, которым необходимо что-либо обсудить через интернет.</a:t>
            </a:r>
            <a:endParaRPr lang="ru-RU" sz="2000" dirty="0">
              <a:latin typeface="Century Gothic" panose="020B0502020202020204" pitchFamily="34" charset="0"/>
            </a:endParaRPr>
          </a:p>
        </p:txBody>
      </p:sp>
      <p:sp>
        <p:nvSpPr>
          <p:cNvPr id="3" name="Номер слайда 2"/>
          <p:cNvSpPr>
            <a:spLocks noGrp="1"/>
          </p:cNvSpPr>
          <p:nvPr>
            <p:ph type="sldNum" sz="quarter" idx="12"/>
          </p:nvPr>
        </p:nvSpPr>
        <p:spPr/>
        <p:txBody>
          <a:bodyPr/>
          <a:lstStyle/>
          <a:p>
            <a:fld id="{197C7B5A-CCAD-46BC-B1AB-EEA9348C610D}" type="slidenum">
              <a:rPr lang="ru-RU" sz="2000" smtClean="0">
                <a:solidFill>
                  <a:schemeClr val="tx1"/>
                </a:solidFill>
                <a:latin typeface="Century Gothic" panose="020B0502020202020204" pitchFamily="34" charset="0"/>
              </a:rPr>
              <a:t>2</a:t>
            </a:fld>
            <a:endParaRPr lang="ru-RU" sz="20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3977983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 xmlns:a16="http://schemas.microsoft.com/office/drawing/2014/main" id="{1D1D77EB-0AA6-4BE1-9DEF-7B9311B17BF7}"/>
              </a:ext>
            </a:extLst>
          </p:cNvPr>
          <p:cNvSpPr txBox="1">
            <a:spLocks/>
          </p:cNvSpPr>
          <p:nvPr/>
        </p:nvSpPr>
        <p:spPr>
          <a:xfrm>
            <a:off x="1476375" y="-468732"/>
            <a:ext cx="9239250"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4000" b="1" dirty="0" smtClean="0">
                <a:latin typeface="Century Gothic" panose="020B0502020202020204" pitchFamily="34" charset="0"/>
              </a:rPr>
              <a:t>Цель</a:t>
            </a:r>
            <a:endParaRPr lang="ru-RU" sz="4000" b="1" dirty="0">
              <a:latin typeface="Century Gothic" panose="020B0502020202020204" pitchFamily="34" charset="0"/>
            </a:endParaRPr>
          </a:p>
        </p:txBody>
      </p:sp>
      <p:sp>
        <p:nvSpPr>
          <p:cNvPr id="8" name="Заголовок 1">
            <a:extLst>
              <a:ext uri="{FF2B5EF4-FFF2-40B4-BE49-F238E27FC236}">
                <a16:creationId xmlns="" xmlns:a16="http://schemas.microsoft.com/office/drawing/2014/main" id="{C8AC04F5-D283-49AB-939E-7A59F5FC55C4}"/>
              </a:ext>
            </a:extLst>
          </p:cNvPr>
          <p:cNvSpPr txBox="1">
            <a:spLocks/>
          </p:cNvSpPr>
          <p:nvPr/>
        </p:nvSpPr>
        <p:spPr>
          <a:xfrm>
            <a:off x="734954" y="1425079"/>
            <a:ext cx="10722091" cy="400784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ru-RU" sz="2400" dirty="0">
                <a:effectLst/>
                <a:latin typeface="Century Gothic" panose="020B0502020202020204" pitchFamily="34" charset="0"/>
                <a:ea typeface="Times New Roman" panose="02020603050405020304" pitchFamily="18" charset="0"/>
              </a:rPr>
              <a:t>Целью курсового проекта является создание бота-помощника для мессенджера – </a:t>
            </a:r>
            <a:r>
              <a:rPr lang="en-US" sz="2400" dirty="0">
                <a:effectLst/>
                <a:latin typeface="Century Gothic" panose="020B0502020202020204" pitchFamily="34" charset="0"/>
                <a:ea typeface="Times New Roman" panose="02020603050405020304" pitchFamily="18" charset="0"/>
              </a:rPr>
              <a:t>Discord</a:t>
            </a:r>
            <a:r>
              <a:rPr lang="ru-RU" sz="2400" dirty="0">
                <a:effectLst/>
                <a:latin typeface="Century Gothic" panose="020B0502020202020204" pitchFamily="34" charset="0"/>
                <a:ea typeface="Times New Roman" panose="02020603050405020304" pitchFamily="18" charset="0"/>
              </a:rPr>
              <a:t>. </a:t>
            </a:r>
          </a:p>
          <a:p>
            <a:pPr algn="l">
              <a:lnSpc>
                <a:spcPct val="150000"/>
              </a:lnSpc>
            </a:pPr>
            <a:r>
              <a:rPr lang="ru-RU" sz="2400" dirty="0">
                <a:effectLst/>
                <a:latin typeface="Century Gothic" panose="020B0502020202020204" pitchFamily="34" charset="0"/>
                <a:ea typeface="Times New Roman" panose="02020603050405020304" pitchFamily="18" charset="0"/>
              </a:rPr>
              <a:t>Данное ПО призвано упростить жизнь обычным людям и геймерам, предоставляя дополнительный функционал, который по тем или иным причинам недоступен в основной программе.</a:t>
            </a:r>
          </a:p>
          <a:p>
            <a:pPr algn="l">
              <a:lnSpc>
                <a:spcPct val="150000"/>
              </a:lnSpc>
            </a:pPr>
            <a:endParaRPr lang="ru-RU" sz="2400" dirty="0">
              <a:latin typeface="Century Gothic" panose="020B0502020202020204" pitchFamily="34" charset="0"/>
            </a:endParaRPr>
          </a:p>
        </p:txBody>
      </p:sp>
      <p:sp>
        <p:nvSpPr>
          <p:cNvPr id="3" name="Номер слайда 2"/>
          <p:cNvSpPr>
            <a:spLocks noGrp="1"/>
          </p:cNvSpPr>
          <p:nvPr>
            <p:ph type="sldNum" sz="quarter" idx="12"/>
          </p:nvPr>
        </p:nvSpPr>
        <p:spPr/>
        <p:txBody>
          <a:bodyPr/>
          <a:lstStyle/>
          <a:p>
            <a:fld id="{197C7B5A-CCAD-46BC-B1AB-EEA9348C610D}" type="slidenum">
              <a:rPr lang="ru-RU" sz="2000" smtClean="0">
                <a:solidFill>
                  <a:schemeClr val="tx1"/>
                </a:solidFill>
              </a:rPr>
              <a:t>3</a:t>
            </a:fld>
            <a:endParaRPr lang="ru-RU" sz="2000" dirty="0">
              <a:solidFill>
                <a:schemeClr val="tx1"/>
              </a:solidFill>
            </a:endParaRPr>
          </a:p>
        </p:txBody>
      </p:sp>
    </p:spTree>
    <p:extLst>
      <p:ext uri="{BB962C8B-B14F-4D97-AF65-F5344CB8AC3E}">
        <p14:creationId xmlns:p14="http://schemas.microsoft.com/office/powerpoint/2010/main" val="276530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 xmlns:a16="http://schemas.microsoft.com/office/drawing/2014/main" id="{17248997-EA18-4D64-AE82-430503870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 xmlns:a16="http://schemas.microsoft.com/office/drawing/2014/main" id="{1D1D77EB-0AA6-4BE1-9DEF-7B9311B17BF7}"/>
              </a:ext>
            </a:extLst>
          </p:cNvPr>
          <p:cNvSpPr txBox="1">
            <a:spLocks/>
          </p:cNvSpPr>
          <p:nvPr/>
        </p:nvSpPr>
        <p:spPr>
          <a:xfrm>
            <a:off x="3484055" y="1106512"/>
            <a:ext cx="4709542" cy="64356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4000" b="1" dirty="0" smtClean="0">
                <a:latin typeface="Century Gothic" panose="020B0502020202020204" pitchFamily="34" charset="0"/>
              </a:rPr>
              <a:t>Задачи</a:t>
            </a:r>
            <a:endParaRPr lang="ru-RU" sz="4000" b="1" dirty="0">
              <a:latin typeface="Century Gothic" panose="020B0502020202020204" pitchFamily="34" charset="0"/>
            </a:endParaRPr>
          </a:p>
        </p:txBody>
      </p:sp>
      <p:sp>
        <p:nvSpPr>
          <p:cNvPr id="8" name="Заголовок 1">
            <a:extLst>
              <a:ext uri="{FF2B5EF4-FFF2-40B4-BE49-F238E27FC236}">
                <a16:creationId xmlns="" xmlns:a16="http://schemas.microsoft.com/office/drawing/2014/main" id="{C8AC04F5-D283-49AB-939E-7A59F5FC55C4}"/>
              </a:ext>
            </a:extLst>
          </p:cNvPr>
          <p:cNvSpPr txBox="1">
            <a:spLocks/>
          </p:cNvSpPr>
          <p:nvPr/>
        </p:nvSpPr>
        <p:spPr>
          <a:xfrm>
            <a:off x="619125" y="1905335"/>
            <a:ext cx="12020550" cy="449682"/>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sp>
        <p:nvSpPr>
          <p:cNvPr id="9" name="Заголовок 1">
            <a:extLst>
              <a:ext uri="{FF2B5EF4-FFF2-40B4-BE49-F238E27FC236}">
                <a16:creationId xmlns="" xmlns:a16="http://schemas.microsoft.com/office/drawing/2014/main" id="{40B1A1CF-E5BA-4CC8-A313-B3C31A48A5E2}"/>
              </a:ext>
            </a:extLst>
          </p:cNvPr>
          <p:cNvSpPr txBox="1">
            <a:spLocks/>
          </p:cNvSpPr>
          <p:nvPr/>
        </p:nvSpPr>
        <p:spPr>
          <a:xfrm>
            <a:off x="556270" y="1810719"/>
            <a:ext cx="10946105" cy="258386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just">
              <a:lnSpc>
                <a:spcPct val="150000"/>
              </a:lnSpc>
              <a:spcAft>
                <a:spcPts val="0"/>
              </a:spcAft>
            </a:pPr>
            <a:r>
              <a:rPr lang="ru-RU" sz="2800" dirty="0" smtClean="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1) Взаимодействие </a:t>
            </a:r>
            <a:r>
              <a:rPr lang="ru-RU" sz="28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с пользователями через чат сервера;</a:t>
            </a:r>
          </a:p>
          <a:p>
            <a:pPr lvl="0" algn="just">
              <a:lnSpc>
                <a:spcPct val="150000"/>
              </a:lnSpc>
              <a:spcAft>
                <a:spcPts val="0"/>
              </a:spcAft>
            </a:pPr>
            <a:r>
              <a:rPr lang="ru-RU" sz="2800" dirty="0" smtClean="0">
                <a:solidFill>
                  <a:srgbClr val="000000"/>
                </a:solidFill>
                <a:latin typeface="Century Gothic" panose="020B0502020202020204" pitchFamily="34" charset="0"/>
                <a:ea typeface="Calibri" panose="020F0502020204030204" pitchFamily="34" charset="0"/>
                <a:cs typeface="Times New Roman" panose="02020603050405020304" pitchFamily="18" charset="0"/>
              </a:rPr>
              <a:t>2) Выполнение </a:t>
            </a:r>
            <a:r>
              <a:rPr lang="ru-RU" sz="28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администраторских функций.</a:t>
            </a:r>
            <a:endParaRPr lang="ru-RU" sz="28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algn="l"/>
            <a:endParaRPr lang="ru-RU" sz="2800" dirty="0">
              <a:latin typeface="Century Gothic" panose="020B0502020202020204" pitchFamily="34" charset="0"/>
            </a:endParaRPr>
          </a:p>
        </p:txBody>
      </p:sp>
      <p:sp>
        <p:nvSpPr>
          <p:cNvPr id="10" name="Заголовок 1">
            <a:extLst>
              <a:ext uri="{FF2B5EF4-FFF2-40B4-BE49-F238E27FC236}">
                <a16:creationId xmlns="" xmlns:a16="http://schemas.microsoft.com/office/drawing/2014/main" id="{5179C1F3-6F43-45DE-8E9D-3DF2409C7719}"/>
              </a:ext>
            </a:extLst>
          </p:cNvPr>
          <p:cNvSpPr txBox="1">
            <a:spLocks/>
          </p:cNvSpPr>
          <p:nvPr/>
        </p:nvSpPr>
        <p:spPr>
          <a:xfrm>
            <a:off x="6029323" y="2549016"/>
            <a:ext cx="5905501" cy="30574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000" dirty="0">
              <a:latin typeface="Century Gothic" panose="020B0502020202020204" pitchFamily="34" charset="0"/>
            </a:endParaRPr>
          </a:p>
        </p:txBody>
      </p:sp>
      <p:sp>
        <p:nvSpPr>
          <p:cNvPr id="11" name="Заголовок 1">
            <a:extLst>
              <a:ext uri="{FF2B5EF4-FFF2-40B4-BE49-F238E27FC236}">
                <a16:creationId xmlns="" xmlns:a16="http://schemas.microsoft.com/office/drawing/2014/main" id="{75961009-DD84-48F4-BD66-E898478B7967}"/>
              </a:ext>
            </a:extLst>
          </p:cNvPr>
          <p:cNvSpPr txBox="1">
            <a:spLocks/>
          </p:cNvSpPr>
          <p:nvPr/>
        </p:nvSpPr>
        <p:spPr>
          <a:xfrm>
            <a:off x="5124449" y="2091097"/>
            <a:ext cx="1943101" cy="3972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700" b="1" dirty="0">
              <a:latin typeface="Century Gothic" panose="020B0502020202020204" pitchFamily="34" charset="0"/>
            </a:endParaRPr>
          </a:p>
        </p:txBody>
      </p:sp>
      <p:sp>
        <p:nvSpPr>
          <p:cNvPr id="3" name="Номер слайда 2"/>
          <p:cNvSpPr>
            <a:spLocks noGrp="1"/>
          </p:cNvSpPr>
          <p:nvPr>
            <p:ph type="sldNum" sz="quarter" idx="12"/>
          </p:nvPr>
        </p:nvSpPr>
        <p:spPr/>
        <p:txBody>
          <a:bodyPr/>
          <a:lstStyle/>
          <a:p>
            <a:fld id="{197C7B5A-CCAD-46BC-B1AB-EEA9348C610D}" type="slidenum">
              <a:rPr lang="ru-RU" sz="2000" smtClean="0">
                <a:solidFill>
                  <a:schemeClr val="tx1"/>
                </a:solidFill>
                <a:latin typeface="Century Gothic" panose="020B0502020202020204" pitchFamily="34" charset="0"/>
              </a:rPr>
              <a:t>4</a:t>
            </a:fld>
            <a:endParaRPr lang="ru-RU" sz="20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56396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 xmlns:a16="http://schemas.microsoft.com/office/drawing/2014/main" id="{1D1D77EB-0AA6-4BE1-9DEF-7B9311B17BF7}"/>
              </a:ext>
            </a:extLst>
          </p:cNvPr>
          <p:cNvSpPr txBox="1">
            <a:spLocks/>
          </p:cNvSpPr>
          <p:nvPr/>
        </p:nvSpPr>
        <p:spPr>
          <a:xfrm>
            <a:off x="1476375" y="-468732"/>
            <a:ext cx="9239250"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4000" b="1" dirty="0">
                <a:latin typeface="Century Gothic" panose="020B0502020202020204" pitchFamily="34" charset="0"/>
              </a:rPr>
              <a:t>Описание средств разработки</a:t>
            </a:r>
          </a:p>
        </p:txBody>
      </p:sp>
      <p:sp>
        <p:nvSpPr>
          <p:cNvPr id="9" name="Заголовок 1">
            <a:extLst>
              <a:ext uri="{FF2B5EF4-FFF2-40B4-BE49-F238E27FC236}">
                <a16:creationId xmlns="" xmlns:a16="http://schemas.microsoft.com/office/drawing/2014/main" id="{40B1A1CF-E5BA-4CC8-A313-B3C31A48A5E2}"/>
              </a:ext>
            </a:extLst>
          </p:cNvPr>
          <p:cNvSpPr txBox="1">
            <a:spLocks/>
          </p:cNvSpPr>
          <p:nvPr/>
        </p:nvSpPr>
        <p:spPr>
          <a:xfrm>
            <a:off x="514349" y="2308305"/>
            <a:ext cx="5727059" cy="237275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just">
              <a:lnSpc>
                <a:spcPct val="150000"/>
              </a:lnSpc>
              <a:buFont typeface="Symbol" panose="05050102010706020507" pitchFamily="18" charset="2"/>
              <a:buChar char=""/>
            </a:pPr>
            <a:r>
              <a:rPr lang="en-US" sz="2900" dirty="0">
                <a:solidFill>
                  <a:srgbClr val="161616"/>
                </a:solidFill>
                <a:latin typeface="Century Gothic" panose="020B0502020202020204" pitchFamily="34" charset="0"/>
              </a:rPr>
              <a:t>JetBrains </a:t>
            </a:r>
            <a:r>
              <a:rPr lang="en-US" sz="2900" i="0" dirty="0">
                <a:solidFill>
                  <a:srgbClr val="161616"/>
                </a:solidFill>
                <a:effectLst/>
                <a:latin typeface="Century Gothic" panose="020B0502020202020204" pitchFamily="34" charset="0"/>
              </a:rPr>
              <a:t>IDE PyCharm 2022.1</a:t>
            </a:r>
            <a:r>
              <a:rPr lang="ru-RU" sz="2900" i="0" dirty="0">
                <a:solidFill>
                  <a:srgbClr val="161616"/>
                </a:solidFill>
                <a:effectLst/>
                <a:latin typeface="Century Gothic" panose="020B0502020202020204" pitchFamily="34" charset="0"/>
              </a:rPr>
              <a:t>;</a:t>
            </a:r>
            <a:endParaRPr lang="en-US" sz="2900" i="0" dirty="0">
              <a:solidFill>
                <a:srgbClr val="161616"/>
              </a:solidFill>
              <a:effectLst/>
              <a:latin typeface="Century Gothic" panose="020B0502020202020204" pitchFamily="34" charset="0"/>
            </a:endParaRPr>
          </a:p>
          <a:p>
            <a:pPr marL="342900" lvl="0" indent="-342900" algn="just">
              <a:lnSpc>
                <a:spcPct val="150000"/>
              </a:lnSpc>
              <a:spcAft>
                <a:spcPts val="0"/>
              </a:spcAft>
              <a:buFont typeface="Symbol" panose="05050102010706020507" pitchFamily="18" charset="2"/>
              <a:buChar char=""/>
            </a:pPr>
            <a:r>
              <a:rPr lang="ru-RU" sz="29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Язык </a:t>
            </a:r>
            <a:r>
              <a:rPr lang="en-US" sz="29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Python</a:t>
            </a:r>
            <a:r>
              <a:rPr lang="ru-RU" sz="29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a:t>
            </a:r>
          </a:p>
          <a:p>
            <a:pPr marL="342900" lvl="0" indent="-342900" algn="just">
              <a:lnSpc>
                <a:spcPct val="150000"/>
              </a:lnSpc>
              <a:spcAft>
                <a:spcPts val="0"/>
              </a:spcAft>
              <a:buFont typeface="Symbol" panose="05050102010706020507" pitchFamily="18" charset="2"/>
              <a:buChar char=""/>
            </a:pPr>
            <a:r>
              <a:rPr lang="en-US" sz="29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Discord API</a:t>
            </a:r>
            <a:r>
              <a:rPr lang="ru-RU" sz="29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a:t>
            </a:r>
          </a:p>
          <a:p>
            <a:pPr algn="l"/>
            <a:endParaRPr lang="ru-RU" sz="2800" dirty="0">
              <a:latin typeface="Century Gothic" panose="020B0502020202020204" pitchFamily="34" charset="0"/>
            </a:endParaRPr>
          </a:p>
        </p:txBody>
      </p:sp>
      <p:sp>
        <p:nvSpPr>
          <p:cNvPr id="3" name="Номер слайда 2"/>
          <p:cNvSpPr>
            <a:spLocks noGrp="1"/>
          </p:cNvSpPr>
          <p:nvPr>
            <p:ph type="sldNum" sz="quarter" idx="12"/>
          </p:nvPr>
        </p:nvSpPr>
        <p:spPr/>
        <p:txBody>
          <a:bodyPr/>
          <a:lstStyle/>
          <a:p>
            <a:fld id="{197C7B5A-CCAD-46BC-B1AB-EEA9348C610D}" type="slidenum">
              <a:rPr lang="ru-RU" sz="2000" smtClean="0">
                <a:solidFill>
                  <a:schemeClr val="tx1"/>
                </a:solidFill>
                <a:latin typeface="Century Gothic" panose="020B0502020202020204" pitchFamily="34" charset="0"/>
              </a:rPr>
              <a:t>5</a:t>
            </a:fld>
            <a:endParaRPr lang="ru-RU" sz="20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966781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a:extLst>
              <a:ext uri="{FF2B5EF4-FFF2-40B4-BE49-F238E27FC236}">
                <a16:creationId xmlns=""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pic>
        <p:nvPicPr>
          <p:cNvPr id="8" name="Рисунок 7">
            <a:extLst>
              <a:ext uri="{FF2B5EF4-FFF2-40B4-BE49-F238E27FC236}">
                <a16:creationId xmlns="" xmlns:a16="http://schemas.microsoft.com/office/drawing/2014/main" id="{EE22955C-964A-4996-97B3-B8453613205A}"/>
              </a:ext>
            </a:extLst>
          </p:cNvPr>
          <p:cNvPicPr/>
          <p:nvPr/>
        </p:nvPicPr>
        <p:blipFill>
          <a:blip r:embed="rId3"/>
          <a:stretch>
            <a:fillRect/>
          </a:stretch>
        </p:blipFill>
        <p:spPr>
          <a:xfrm>
            <a:off x="3010095" y="1633537"/>
            <a:ext cx="5448935" cy="3590925"/>
          </a:xfrm>
          <a:prstGeom prst="rect">
            <a:avLst/>
          </a:prstGeom>
        </p:spPr>
      </p:pic>
      <p:sp>
        <p:nvSpPr>
          <p:cNvPr id="7" name="TextBox 6">
            <a:extLst>
              <a:ext uri="{FF2B5EF4-FFF2-40B4-BE49-F238E27FC236}">
                <a16:creationId xmlns="" xmlns:a16="http://schemas.microsoft.com/office/drawing/2014/main" id="{D011A7A6-FE1B-43C9-B445-9C5F4A8DAD99}"/>
              </a:ext>
            </a:extLst>
          </p:cNvPr>
          <p:cNvSpPr txBox="1"/>
          <p:nvPr/>
        </p:nvSpPr>
        <p:spPr>
          <a:xfrm>
            <a:off x="2566491" y="5451163"/>
            <a:ext cx="7059018" cy="707886"/>
          </a:xfrm>
          <a:prstGeom prst="rect">
            <a:avLst/>
          </a:prstGeom>
          <a:noFill/>
        </p:spPr>
        <p:txBody>
          <a:bodyPr wrap="square">
            <a:spAutoFit/>
          </a:bodyPr>
          <a:lstStyle/>
          <a:p>
            <a:r>
              <a:rPr lang="ru-RU" sz="2000" dirty="0">
                <a:latin typeface="Century Gothic" panose="020B0502020202020204" pitchFamily="34" charset="0"/>
              </a:rPr>
              <a:t>Рисунок 1 – </a:t>
            </a:r>
            <a:r>
              <a:rPr lang="ru-RU" sz="2000" dirty="0">
                <a:effectLst/>
                <a:latin typeface="Century Gothic" panose="020B0502020202020204" pitchFamily="34" charset="0"/>
                <a:ea typeface="Times New Roman" panose="02020603050405020304" pitchFamily="18" charset="0"/>
              </a:rPr>
              <a:t>Диаграмма вариантов использования</a:t>
            </a:r>
            <a:endParaRPr lang="ru-RU" sz="2000" dirty="0">
              <a:latin typeface="Century Gothic" panose="020B0502020202020204" pitchFamily="34" charset="0"/>
            </a:endParaRPr>
          </a:p>
          <a:p>
            <a:endParaRPr lang="ru-RU" sz="2000" dirty="0">
              <a:latin typeface="Century Gothic" panose="020B0502020202020204" pitchFamily="34" charset="0"/>
            </a:endParaRPr>
          </a:p>
        </p:txBody>
      </p:sp>
      <p:sp>
        <p:nvSpPr>
          <p:cNvPr id="3" name="Номер слайда 2"/>
          <p:cNvSpPr>
            <a:spLocks noGrp="1"/>
          </p:cNvSpPr>
          <p:nvPr>
            <p:ph type="sldNum" sz="quarter" idx="12"/>
          </p:nvPr>
        </p:nvSpPr>
        <p:spPr/>
        <p:txBody>
          <a:bodyPr/>
          <a:lstStyle/>
          <a:p>
            <a:fld id="{197C7B5A-CCAD-46BC-B1AB-EEA9348C610D}" type="slidenum">
              <a:rPr lang="ru-RU" sz="2000" smtClean="0">
                <a:solidFill>
                  <a:schemeClr val="tx1"/>
                </a:solidFill>
                <a:latin typeface="Century Gothic" panose="020B0502020202020204" pitchFamily="34" charset="0"/>
              </a:rPr>
              <a:t>6</a:t>
            </a:fld>
            <a:endParaRPr lang="ru-RU" sz="20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289293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a:extLst>
              <a:ext uri="{FF2B5EF4-FFF2-40B4-BE49-F238E27FC236}">
                <a16:creationId xmlns=""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pic>
        <p:nvPicPr>
          <p:cNvPr id="5" name="Рисунок 4">
            <a:extLst>
              <a:ext uri="{FF2B5EF4-FFF2-40B4-BE49-F238E27FC236}">
                <a16:creationId xmlns="" xmlns:a16="http://schemas.microsoft.com/office/drawing/2014/main" id="{8E1B093D-0F53-4AD5-9364-20B5A8917CCE}"/>
              </a:ext>
            </a:extLst>
          </p:cNvPr>
          <p:cNvPicPr/>
          <p:nvPr/>
        </p:nvPicPr>
        <p:blipFill>
          <a:blip r:embed="rId3"/>
          <a:stretch>
            <a:fillRect/>
          </a:stretch>
        </p:blipFill>
        <p:spPr>
          <a:xfrm>
            <a:off x="3709352" y="1443037"/>
            <a:ext cx="4773295" cy="3971925"/>
          </a:xfrm>
          <a:prstGeom prst="rect">
            <a:avLst/>
          </a:prstGeom>
        </p:spPr>
      </p:pic>
      <p:sp>
        <p:nvSpPr>
          <p:cNvPr id="7" name="TextBox 6">
            <a:extLst>
              <a:ext uri="{FF2B5EF4-FFF2-40B4-BE49-F238E27FC236}">
                <a16:creationId xmlns="" xmlns:a16="http://schemas.microsoft.com/office/drawing/2014/main" id="{EEA2141E-47FD-40B3-A8AD-988D90E11A4C}"/>
              </a:ext>
            </a:extLst>
          </p:cNvPr>
          <p:cNvSpPr txBox="1"/>
          <p:nvPr/>
        </p:nvSpPr>
        <p:spPr>
          <a:xfrm>
            <a:off x="3178886" y="5576888"/>
            <a:ext cx="7059018" cy="707886"/>
          </a:xfrm>
          <a:prstGeom prst="rect">
            <a:avLst/>
          </a:prstGeom>
          <a:noFill/>
        </p:spPr>
        <p:txBody>
          <a:bodyPr wrap="square">
            <a:spAutoFit/>
          </a:bodyPr>
          <a:lstStyle/>
          <a:p>
            <a:r>
              <a:rPr lang="ru-RU" sz="2000" dirty="0">
                <a:latin typeface="Century Gothic" panose="020B0502020202020204" pitchFamily="34" charset="0"/>
              </a:rPr>
              <a:t>Рисунок 2 – </a:t>
            </a:r>
            <a:r>
              <a:rPr lang="ru-RU" sz="2000" dirty="0">
                <a:effectLst/>
                <a:latin typeface="Century Gothic" panose="020B0502020202020204" pitchFamily="34" charset="0"/>
                <a:ea typeface="Times New Roman" panose="02020603050405020304" pitchFamily="18" charset="0"/>
              </a:rPr>
              <a:t>Структурная схема программы</a:t>
            </a:r>
            <a:endParaRPr lang="ru-RU" sz="2000" dirty="0">
              <a:latin typeface="Century Gothic" panose="020B0502020202020204" pitchFamily="34" charset="0"/>
            </a:endParaRPr>
          </a:p>
          <a:p>
            <a:endParaRPr lang="ru-RU" sz="2000" dirty="0">
              <a:latin typeface="Century Gothic" panose="020B0502020202020204" pitchFamily="34" charset="0"/>
            </a:endParaRPr>
          </a:p>
        </p:txBody>
      </p:sp>
      <p:sp>
        <p:nvSpPr>
          <p:cNvPr id="3" name="Номер слайда 2"/>
          <p:cNvSpPr>
            <a:spLocks noGrp="1"/>
          </p:cNvSpPr>
          <p:nvPr>
            <p:ph type="sldNum" sz="quarter" idx="12"/>
          </p:nvPr>
        </p:nvSpPr>
        <p:spPr/>
        <p:txBody>
          <a:bodyPr/>
          <a:lstStyle/>
          <a:p>
            <a:fld id="{197C7B5A-CCAD-46BC-B1AB-EEA9348C610D}" type="slidenum">
              <a:rPr lang="ru-RU" sz="2000" smtClean="0">
                <a:solidFill>
                  <a:schemeClr val="tx1"/>
                </a:solidFill>
                <a:latin typeface="Century Gothic" panose="020B0502020202020204" pitchFamily="34" charset="0"/>
              </a:rPr>
              <a:t>7</a:t>
            </a:fld>
            <a:endParaRPr lang="ru-RU"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1319453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Заголовок 1">
            <a:extLst>
              <a:ext uri="{FF2B5EF4-FFF2-40B4-BE49-F238E27FC236}">
                <a16:creationId xmlns=""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pic>
        <p:nvPicPr>
          <p:cNvPr id="7" name="Рисунок 6">
            <a:extLst>
              <a:ext uri="{FF2B5EF4-FFF2-40B4-BE49-F238E27FC236}">
                <a16:creationId xmlns="" xmlns:a16="http://schemas.microsoft.com/office/drawing/2014/main" id="{E4E194E0-16AA-4AAD-A144-3A002D26BFC3}"/>
              </a:ext>
            </a:extLst>
          </p:cNvPr>
          <p:cNvPicPr/>
          <p:nvPr/>
        </p:nvPicPr>
        <p:blipFill>
          <a:blip r:embed="rId3"/>
          <a:stretch>
            <a:fillRect/>
          </a:stretch>
        </p:blipFill>
        <p:spPr>
          <a:xfrm>
            <a:off x="5386387" y="1095057"/>
            <a:ext cx="1419225" cy="4667885"/>
          </a:xfrm>
          <a:prstGeom prst="rect">
            <a:avLst/>
          </a:prstGeom>
        </p:spPr>
      </p:pic>
      <p:sp>
        <p:nvSpPr>
          <p:cNvPr id="8" name="TextBox 7">
            <a:extLst>
              <a:ext uri="{FF2B5EF4-FFF2-40B4-BE49-F238E27FC236}">
                <a16:creationId xmlns="" xmlns:a16="http://schemas.microsoft.com/office/drawing/2014/main" id="{22465E91-2C48-46D9-9EAE-26E2B6E8E310}"/>
              </a:ext>
            </a:extLst>
          </p:cNvPr>
          <p:cNvSpPr txBox="1"/>
          <p:nvPr/>
        </p:nvSpPr>
        <p:spPr>
          <a:xfrm>
            <a:off x="3178886" y="5857537"/>
            <a:ext cx="7059018" cy="707886"/>
          </a:xfrm>
          <a:prstGeom prst="rect">
            <a:avLst/>
          </a:prstGeom>
          <a:noFill/>
        </p:spPr>
        <p:txBody>
          <a:bodyPr wrap="square">
            <a:spAutoFit/>
          </a:bodyPr>
          <a:lstStyle/>
          <a:p>
            <a:r>
              <a:rPr lang="ru-RU" sz="2000" dirty="0">
                <a:latin typeface="Century Gothic" panose="020B0502020202020204" pitchFamily="34" charset="0"/>
              </a:rPr>
              <a:t>Рисунок 3 – Функциональная</a:t>
            </a:r>
            <a:r>
              <a:rPr lang="ru-RU" sz="2000" dirty="0">
                <a:effectLst/>
                <a:latin typeface="Century Gothic" panose="020B0502020202020204" pitchFamily="34" charset="0"/>
                <a:ea typeface="Times New Roman" panose="02020603050405020304" pitchFamily="18" charset="0"/>
              </a:rPr>
              <a:t> схема программы</a:t>
            </a:r>
            <a:endParaRPr lang="ru-RU" sz="2000" dirty="0">
              <a:latin typeface="Century Gothic" panose="020B0502020202020204" pitchFamily="34" charset="0"/>
            </a:endParaRPr>
          </a:p>
          <a:p>
            <a:endParaRPr lang="ru-RU" sz="2000" dirty="0">
              <a:latin typeface="Century Gothic" panose="020B0502020202020204" pitchFamily="34" charset="0"/>
            </a:endParaRPr>
          </a:p>
        </p:txBody>
      </p:sp>
      <p:sp>
        <p:nvSpPr>
          <p:cNvPr id="3" name="Номер слайда 2"/>
          <p:cNvSpPr>
            <a:spLocks noGrp="1"/>
          </p:cNvSpPr>
          <p:nvPr>
            <p:ph type="sldNum" sz="quarter" idx="12"/>
          </p:nvPr>
        </p:nvSpPr>
        <p:spPr/>
        <p:txBody>
          <a:bodyPr/>
          <a:lstStyle/>
          <a:p>
            <a:fld id="{197C7B5A-CCAD-46BC-B1AB-EEA9348C610D}" type="slidenum">
              <a:rPr lang="ru-RU" sz="2000" smtClean="0">
                <a:solidFill>
                  <a:schemeClr val="tx1"/>
                </a:solidFill>
                <a:latin typeface="Century Gothic" panose="020B0502020202020204" pitchFamily="34" charset="0"/>
              </a:rPr>
              <a:t>8</a:t>
            </a:fld>
            <a:endParaRPr lang="ru-RU" sz="20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4095219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 xmlns:a16="http://schemas.microsoft.com/office/drawing/2014/main" id="{17248997-EA18-4D64-AE82-430503870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 xmlns:a16="http://schemas.microsoft.com/office/drawing/2014/main" id="{1D1D77EB-0AA6-4BE1-9DEF-7B9311B17BF7}"/>
              </a:ext>
            </a:extLst>
          </p:cNvPr>
          <p:cNvSpPr txBox="1">
            <a:spLocks/>
          </p:cNvSpPr>
          <p:nvPr/>
        </p:nvSpPr>
        <p:spPr>
          <a:xfrm>
            <a:off x="-116050" y="-414363"/>
            <a:ext cx="12424095" cy="21098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2800" b="1" dirty="0" smtClean="0">
                <a:latin typeface="Century Gothic" panose="020B0502020202020204" pitchFamily="34" charset="0"/>
              </a:rPr>
              <a:t>В</a:t>
            </a:r>
            <a:r>
              <a:rPr lang="ru-RU" sz="2800" b="1" dirty="0" smtClean="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заимодействие </a:t>
            </a:r>
            <a:r>
              <a:rPr lang="ru-RU" sz="2800" b="1"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с пользователями через чат сервера</a:t>
            </a:r>
            <a:r>
              <a:rPr lang="ru-RU" sz="2800" b="1" dirty="0">
                <a:latin typeface="Century Gothic" panose="020B0502020202020204" pitchFamily="34" charset="0"/>
              </a:rPr>
              <a:t> </a:t>
            </a:r>
          </a:p>
        </p:txBody>
      </p:sp>
      <p:sp>
        <p:nvSpPr>
          <p:cNvPr id="9" name="Заголовок 1">
            <a:extLst>
              <a:ext uri="{FF2B5EF4-FFF2-40B4-BE49-F238E27FC236}">
                <a16:creationId xmlns="" xmlns:a16="http://schemas.microsoft.com/office/drawing/2014/main" id="{40B1A1CF-E5BA-4CC8-A313-B3C31A48A5E2}"/>
              </a:ext>
            </a:extLst>
          </p:cNvPr>
          <p:cNvSpPr txBox="1">
            <a:spLocks/>
          </p:cNvSpPr>
          <p:nvPr/>
        </p:nvSpPr>
        <p:spPr>
          <a:xfrm>
            <a:off x="514350" y="1604963"/>
            <a:ext cx="5581650" cy="364807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ru-RU" sz="2800" dirty="0">
              <a:latin typeface="Century Gothic" panose="020B0502020202020204" pitchFamily="34" charset="0"/>
            </a:endParaRPr>
          </a:p>
        </p:txBody>
      </p:sp>
      <p:sp>
        <p:nvSpPr>
          <p:cNvPr id="22" name="Заголовок 1">
            <a:extLst>
              <a:ext uri="{FF2B5EF4-FFF2-40B4-BE49-F238E27FC236}">
                <a16:creationId xmlns="" xmlns:a16="http://schemas.microsoft.com/office/drawing/2014/main" id="{A261E239-CA12-40C1-96B5-8241AAA7CA00}"/>
              </a:ext>
            </a:extLst>
          </p:cNvPr>
          <p:cNvSpPr txBox="1">
            <a:spLocks/>
          </p:cNvSpPr>
          <p:nvPr/>
        </p:nvSpPr>
        <p:spPr>
          <a:xfrm>
            <a:off x="367473" y="1921944"/>
            <a:ext cx="11457045" cy="4007841"/>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50000"/>
              </a:lnSpc>
            </a:pPr>
            <a:r>
              <a:rPr lang="ru-RU" sz="2400" dirty="0">
                <a:latin typeface="Century Gothic" panose="020B0502020202020204" pitchFamily="34" charset="0"/>
              </a:rPr>
              <a:t>С помощью данного бота пользователи смогут:</a:t>
            </a:r>
          </a:p>
          <a:p>
            <a:pPr marL="342900" lvl="0" indent="-342900" algn="just">
              <a:lnSpc>
                <a:spcPct val="150000"/>
              </a:lnSpc>
              <a:spcAft>
                <a:spcPts val="0"/>
              </a:spcAft>
              <a:buFont typeface="Symbol" panose="05050102010706020507" pitchFamily="18" charset="2"/>
              <a:buChar char=""/>
            </a:pP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Получить полный перечь команд бота</a:t>
            </a:r>
            <a:r>
              <a:rPr lang="en-US"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 (</a:t>
            </a: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Рисунок 4</a:t>
            </a:r>
            <a:r>
              <a:rPr lang="en-US"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a:t>
            </a:r>
            <a:endPar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Symbol" panose="05050102010706020507" pitchFamily="18" charset="2"/>
              <a:buChar char=""/>
            </a:pPr>
            <a:r>
              <a:rPr lang="ru-RU" sz="24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Получить фразу дзен </a:t>
            </a: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(Рисунок 5)</a:t>
            </a:r>
            <a:r>
              <a:rPr lang="en-US" sz="24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a:t>
            </a:r>
            <a:endParaRPr lang="ru-RU" sz="24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Symbol" panose="05050102010706020507" pitchFamily="18" charset="2"/>
              <a:buChar char=""/>
            </a:pPr>
            <a:r>
              <a:rPr lang="ru-RU" sz="24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Получить благодарность за пользование ботом напрямую в личные </a:t>
            </a: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сообщения (Рисунок 6);</a:t>
            </a:r>
          </a:p>
          <a:p>
            <a:pPr marL="342900" lvl="0" indent="-342900" algn="just">
              <a:lnSpc>
                <a:spcPct val="150000"/>
              </a:lnSpc>
              <a:spcAft>
                <a:spcPts val="0"/>
              </a:spcAft>
              <a:buFont typeface="Symbol" panose="05050102010706020507" pitchFamily="18" charset="2"/>
              <a:buChar char=""/>
            </a:pP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Поприветствовать бота (Рисунок 7)</a:t>
            </a:r>
            <a:r>
              <a:rPr lang="en-US"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a:t>
            </a:r>
            <a:endPar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ru-RU" sz="24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Получить поддержку от бота, в случае написания грустного сообщения в чате </a:t>
            </a: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(Рисунок 8)</a:t>
            </a:r>
            <a:r>
              <a:rPr lang="en-US"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 ;</a:t>
            </a:r>
            <a:endPar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Получить данные о реальном времени (Рисунок 9);</a:t>
            </a:r>
          </a:p>
          <a:p>
            <a:pPr marL="342900" lvl="0" indent="-342900" algn="just">
              <a:lnSpc>
                <a:spcPct val="150000"/>
              </a:lnSpc>
              <a:spcAft>
                <a:spcPts val="0"/>
              </a:spcAft>
              <a:buFont typeface="Symbol" panose="05050102010706020507" pitchFamily="18" charset="2"/>
              <a:buChar char=""/>
            </a:pPr>
            <a:r>
              <a:rPr lang="ru-RU" sz="24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Подключить бота к голосовому каналу </a:t>
            </a: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(Рисунок 10)</a:t>
            </a:r>
            <a:r>
              <a:rPr lang="ru-RU" sz="2400" dirty="0">
                <a:solidFill>
                  <a:srgbClr val="000000"/>
                </a:solidFill>
                <a:latin typeface="Century Gothic" panose="020B0502020202020204" pitchFamily="34" charset="0"/>
                <a:ea typeface="Calibri" panose="020F0502020204030204" pitchFamily="34" charset="0"/>
                <a:cs typeface="Times New Roman" panose="02020603050405020304" pitchFamily="18" charset="0"/>
              </a:rPr>
              <a:t>;</a:t>
            </a:r>
          </a:p>
          <a:p>
            <a:pPr marL="342900" lvl="0" indent="-342900" algn="just">
              <a:lnSpc>
                <a:spcPct val="150000"/>
              </a:lnSpc>
              <a:spcAft>
                <a:spcPts val="0"/>
              </a:spcAft>
              <a:buFont typeface="Symbol" panose="05050102010706020507" pitchFamily="18" charset="2"/>
              <a:buChar char=""/>
            </a:pPr>
            <a:r>
              <a:rPr lang="ru-RU" sz="2400" dirty="0">
                <a:solidFill>
                  <a:srgbClr val="000000"/>
                </a:solidFill>
                <a:effectLst/>
                <a:latin typeface="Century Gothic" panose="020B0502020202020204" pitchFamily="34" charset="0"/>
                <a:ea typeface="Calibri" panose="020F0502020204030204" pitchFamily="34" charset="0"/>
                <a:cs typeface="Times New Roman" panose="02020603050405020304" pitchFamily="18" charset="0"/>
              </a:rPr>
              <a:t>Отключить бота от голосового канала (Рисунок 11);</a:t>
            </a:r>
          </a:p>
          <a:p>
            <a:pPr algn="l">
              <a:lnSpc>
                <a:spcPct val="150000"/>
              </a:lnSpc>
            </a:pPr>
            <a:endParaRPr lang="ru-RU" sz="2400" dirty="0">
              <a:latin typeface="Century Gothic" panose="020B0502020202020204" pitchFamily="34" charset="0"/>
            </a:endParaRPr>
          </a:p>
          <a:p>
            <a:pPr algn="l">
              <a:lnSpc>
                <a:spcPct val="150000"/>
              </a:lnSpc>
            </a:pPr>
            <a:endParaRPr lang="ru-RU" sz="2400" dirty="0">
              <a:latin typeface="Century Gothic" panose="020B0502020202020204" pitchFamily="34" charset="0"/>
            </a:endParaRPr>
          </a:p>
        </p:txBody>
      </p:sp>
      <p:sp>
        <p:nvSpPr>
          <p:cNvPr id="3" name="Номер слайда 2"/>
          <p:cNvSpPr>
            <a:spLocks noGrp="1"/>
          </p:cNvSpPr>
          <p:nvPr>
            <p:ph type="sldNum" sz="quarter" idx="12"/>
          </p:nvPr>
        </p:nvSpPr>
        <p:spPr/>
        <p:txBody>
          <a:bodyPr/>
          <a:lstStyle/>
          <a:p>
            <a:fld id="{197C7B5A-CCAD-46BC-B1AB-EEA9348C610D}" type="slidenum">
              <a:rPr lang="ru-RU" sz="2000" smtClean="0">
                <a:solidFill>
                  <a:schemeClr val="tx1"/>
                </a:solidFill>
                <a:latin typeface="Century Gothic" panose="020B0502020202020204" pitchFamily="34" charset="0"/>
              </a:rPr>
              <a:t>9</a:t>
            </a:fld>
            <a:endParaRPr lang="ru-RU"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172147414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712</Words>
  <Application>Microsoft Office PowerPoint</Application>
  <PresentationFormat>Широкоэкранный</PresentationFormat>
  <Paragraphs>92</Paragraphs>
  <Slides>17</Slides>
  <Notes>2</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17</vt:i4>
      </vt:variant>
    </vt:vector>
  </HeadingPairs>
  <TitlesOfParts>
    <vt:vector size="24" baseType="lpstr">
      <vt:lpstr>Arial</vt:lpstr>
      <vt:lpstr>Calibri</vt:lpstr>
      <vt:lpstr>Calibri Light</vt:lpstr>
      <vt:lpstr>Century Gothic</vt:lpstr>
      <vt:lpstr>Symbol</vt:lpstr>
      <vt:lpstr>Times New Roman</vt:lpstr>
      <vt:lpstr>Тема Office</vt:lpstr>
      <vt:lpstr>КОЛЛЕДЖ КОСМИЧЕСКОГО МАШИНОСТРОЕНИЯ И ТЕХНОЛОГИЙ              Курсовой проект  По МДК 01.02 Прикладное программирование РАЗРАБОТКА ДИСКОРД БОТА «РЮ»        Обучающийся группы П1-19   Дроздов Н.А. Руководитель курсового проекта   Кочетков С. С.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КОЛЛЕДЖ КОСМИЧЕСКОГО МАШИНОСТРОЕНИЯ И ТЕХНОЛОГИЙ              Курсовой проект  По МДК 01.02 Прикладное программирование РАЗРАБОТКА ДИСКОРД БОТА «РЮ»        Обучающийся группы П1-19   Дроздов Н.А. Руководитель курсового проекта   Кочетков С. С.</dc:title>
  <dc:creator>Никита Дроздов</dc:creator>
  <cp:lastModifiedBy>P1-19</cp:lastModifiedBy>
  <cp:revision>8</cp:revision>
  <dcterms:created xsi:type="dcterms:W3CDTF">2022-06-19T15:54:46Z</dcterms:created>
  <dcterms:modified xsi:type="dcterms:W3CDTF">2022-06-24T07:19:18Z</dcterms:modified>
</cp:coreProperties>
</file>