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0A435-AA3D-4FBB-9A9B-376894A2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6EA84F-DF7E-4DEF-BFF2-1110E5B7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30AEC-F1D3-4263-97F2-B0B99ACC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3D0A-2C06-4E7F-8907-07B2A40B39E9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553A5B-C5DC-4D5B-8BE1-EC7D0C22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921470-F0CD-4367-A467-7585D132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1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CB8D-B5BC-4A38-95D7-D21BA262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B4A8B7-E749-417C-841C-00D9A47DE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302A1-23E9-4543-87A7-F03075E2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3D0A-2C06-4E7F-8907-07B2A40B39E9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960C6-EB23-49BF-AD72-4390A5F9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59305B-8FA0-4A05-9082-A424AB09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79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D653D4F-BF94-4579-AE22-6868DFDD6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D82C68-9FEA-4CCD-9BC0-9BFF6CF4A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0C8C69-B751-4447-8D9B-E660E077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3D0A-2C06-4E7F-8907-07B2A40B39E9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1F932-BADE-49DF-9401-5EA516B7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792CE9-304C-4DD7-9C6E-9393930C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58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4F5FD-E3BC-4A77-9322-6B0C15EF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74D92-8AAA-4910-B0DD-75C82D5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B8DC6-6772-447D-B053-8A00AE3D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3D0A-2C06-4E7F-8907-07B2A40B39E9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DA97F9-4ED6-45AB-9F78-3F808998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4CB40-91F6-4B7C-85DC-4348F79B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82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98552-039D-41C6-A883-4691D4D8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5E2E81-A38A-482D-A815-7911B913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90BF5-ED9C-46F8-8184-6BF9E850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3D0A-2C06-4E7F-8907-07B2A40B39E9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A35DC3-1A51-4EB2-A857-75186482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8CEE96-BD5A-4651-B9D0-38CECCC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85D7C-0E62-4457-870B-299CDB03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0FDCB-7D02-466D-BACA-F9BD3EC20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BB514C-3CAC-4950-9F45-C05F0B48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4E99F1-16EC-4E82-8EA0-6FA6C9A9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3D0A-2C06-4E7F-8907-07B2A40B39E9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4ACC66-306E-4DC9-962C-ECA4ED6B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C3FD50-E973-4B7D-A127-24FE3E11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493B8-321A-4F1C-83D8-8731CBC5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42B29C-2339-4EE7-971C-F18CACAF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A50C0D-5D44-4DE1-B5B0-96A186F5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58BC5C-F49F-4F26-AC3C-314429BD8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07D182-FEF5-424B-BB61-C487A425B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B8B65C-9DC5-4A66-ABF9-AAE08A11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3D0A-2C06-4E7F-8907-07B2A40B39E9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BA380F-F2FE-4605-B929-226D62D9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0A2525-0104-4FC6-AC95-9C2A5E8E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86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C0372-B370-4550-9EE9-F0BBDDA9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DFECD0-0822-47E6-908E-406AF619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3D0A-2C06-4E7F-8907-07B2A40B39E9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8AAC81-8C84-4299-9627-815FBCEC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653F2F-E7C3-4F74-ADB8-BDF69A40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9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224375-6665-4E92-A240-B3D9D355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3D0A-2C06-4E7F-8907-07B2A40B39E9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7E59D4-9F2D-49DA-A55A-91B05C13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5F4D78-73D7-4B8F-A1DA-8CE468B1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08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F1BB4-CCAB-48CB-99E2-904354D5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C70E8-2A70-4B0B-ADC0-35800B1DC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E93702-EA3E-42A2-A44F-86988B4A9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6A2D19-E840-4D34-9D87-CD985A8A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3D0A-2C06-4E7F-8907-07B2A40B39E9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35EFEE-C848-4FBE-8A0D-083EDFB7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2EB4B0-3192-4319-A725-6D2E4D6B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4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74441-E450-4E54-970B-4E4D8F76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CAA9CD-932B-498D-924B-908D58D7C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02C888-B9DB-4CB9-9E9C-394DCF81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BA6B68-C9C8-4211-B03D-7248B978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3D0A-2C06-4E7F-8907-07B2A40B39E9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6E6513-DFC5-4F5A-A6D4-39CD40F3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7AA0F-AC3A-44BA-ACEE-00865236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69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20B3E-825A-4520-AE5F-26785C6F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53EDBD-ECD9-4217-B42E-E6B1C631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4A71C-9BAF-4BE6-A480-257B9AA1E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3D0A-2C06-4E7F-8907-07B2A40B39E9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1D5FBE-D635-41F6-8FCD-133714C5F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3D030F-FE95-45C6-85CC-DEA33341C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9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05243-5436-4D1B-B719-D83377DF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>
            <a:normAutofit fontScale="90000"/>
          </a:bodyPr>
          <a:lstStyle/>
          <a:p>
            <a:pPr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КОЛЛЕДЖ КОСМИЧЕСКОГО МАШИНОСТРОЕНИЯ И ТЕХНОЛОГИЙ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Курсовой проект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 МДК </a:t>
            </a:r>
            <a:r>
              <a:rPr lang="ru-RU" sz="22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01.02 Прикладное программирование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РАЗРАБОТКА ДИСКОРД БОТА «РЮ»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Обучающийся группы П1-19   Дроздов Н.А.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Руководитель курсового проекта   Кочетков С. С.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890587" y="0"/>
            <a:ext cx="1041082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Century Gothic" panose="020B0502020202020204" pitchFamily="34" charset="0"/>
              </a:rPr>
              <a:t>Государственное бюджетное образовательное учреждение высшего образования Московской области</a:t>
            </a:r>
          </a:p>
          <a:p>
            <a:r>
              <a:rPr lang="ru-RU" sz="1800" b="1" dirty="0">
                <a:latin typeface="Century Gothic" panose="020B0502020202020204" pitchFamily="34" charset="0"/>
              </a:rPr>
              <a:t>ТЕХНОЛОГИЧЕСКИЙ УНИВЕРСИТЕТ </a:t>
            </a:r>
          </a:p>
          <a:p>
            <a:r>
              <a:rPr lang="ru-RU" sz="1800" b="1" dirty="0">
                <a:latin typeface="Century Gothic" panose="020B0502020202020204" pitchFamily="34" charset="0"/>
              </a:rPr>
              <a:t>имени дважды Героя Советского Союза, летчика-космонавта А.А. Леонова</a:t>
            </a:r>
          </a:p>
        </p:txBody>
      </p:sp>
    </p:spTree>
    <p:extLst>
      <p:ext uri="{BB962C8B-B14F-4D97-AF65-F5344CB8AC3E}">
        <p14:creationId xmlns:p14="http://schemas.microsoft.com/office/powerpoint/2010/main" val="335725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5" y="-46873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Актуальность данного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2A6554-5494-4A2D-8CFF-73FE1C426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173" y="1888722"/>
            <a:ext cx="6366303" cy="42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5" y="-46873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Цели и функции проекта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8AC04F5-D283-49AB-939E-7A59F5FC55C4}"/>
              </a:ext>
            </a:extLst>
          </p:cNvPr>
          <p:cNvSpPr txBox="1">
            <a:spLocks/>
          </p:cNvSpPr>
          <p:nvPr/>
        </p:nvSpPr>
        <p:spPr>
          <a:xfrm>
            <a:off x="619125" y="1905335"/>
            <a:ext cx="12020550" cy="44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latin typeface="Century Gothic" panose="020B0502020202020204" pitchFamily="34" charset="0"/>
              </a:rPr>
              <a:t>Цель: </a:t>
            </a:r>
            <a:r>
              <a:rPr lang="ru-RU" sz="2800" dirty="0">
                <a:latin typeface="Century Gothic" panose="020B0502020202020204" pitchFamily="34" charset="0"/>
              </a:rPr>
              <a:t>создание бота для </a:t>
            </a:r>
            <a:r>
              <a:rPr lang="en-US" sz="2800" dirty="0">
                <a:latin typeface="Century Gothic" panose="020B0502020202020204" pitchFamily="34" charset="0"/>
              </a:rPr>
              <a:t>Discord</a:t>
            </a:r>
            <a:r>
              <a:rPr lang="ru-RU" sz="2800" dirty="0">
                <a:latin typeface="Century Gothic" panose="020B0502020202020204" pitchFamily="34" charset="0"/>
              </a:rPr>
              <a:t> с использованием</a:t>
            </a:r>
            <a:r>
              <a:rPr lang="en-US" sz="2800" dirty="0">
                <a:latin typeface="Century Gothic" panose="020B0502020202020204" pitchFamily="34" charset="0"/>
              </a:rPr>
              <a:t> Discord API</a:t>
            </a:r>
            <a:r>
              <a:rPr lang="ru-RU" sz="28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257176" y="3019011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Приветствие пользователя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Генератор цитат с помощью 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Очистка чата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участника с сервера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доступа к серверу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реального времени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179C1F3-6F43-45DE-8E9D-3DF2409C7719}"/>
              </a:ext>
            </a:extLst>
          </p:cNvPr>
          <p:cNvSpPr txBox="1">
            <a:spLocks/>
          </p:cNvSpPr>
          <p:nvPr/>
        </p:nvSpPr>
        <p:spPr>
          <a:xfrm>
            <a:off x="6029323" y="3487743"/>
            <a:ext cx="5905501" cy="305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пользования чатом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Отмена ограничения пользования чатом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Отправление сообщения ботом напрямую в личные сообщения пользователя;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к голосовому каналу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Отключение от голосового канала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5961009-DD84-48F4-BD66-E898478B7967}"/>
              </a:ext>
            </a:extLst>
          </p:cNvPr>
          <p:cNvSpPr txBox="1">
            <a:spLocks/>
          </p:cNvSpPr>
          <p:nvPr/>
        </p:nvSpPr>
        <p:spPr>
          <a:xfrm>
            <a:off x="5038724" y="2621733"/>
            <a:ext cx="1943101" cy="397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700" b="1" dirty="0">
                <a:latin typeface="Century Gothic" panose="020B0502020202020204" pitchFamily="34" charset="0"/>
              </a:rPr>
              <a:t>Функции:</a:t>
            </a:r>
          </a:p>
        </p:txBody>
      </p:sp>
    </p:spTree>
    <p:extLst>
      <p:ext uri="{BB962C8B-B14F-4D97-AF65-F5344CB8AC3E}">
        <p14:creationId xmlns:p14="http://schemas.microsoft.com/office/powerpoint/2010/main" val="276530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5" y="-46873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Описание средств разработки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2900" dirty="0">
                <a:solidFill>
                  <a:srgbClr val="161616"/>
                </a:solidFill>
                <a:latin typeface="Century Gothic" panose="020B0502020202020204" pitchFamily="34" charset="0"/>
              </a:rPr>
              <a:t>JetBrains </a:t>
            </a:r>
            <a:r>
              <a:rPr lang="en-US" sz="2900" i="0" dirty="0">
                <a:solidFill>
                  <a:srgbClr val="161616"/>
                </a:solidFill>
                <a:effectLst/>
                <a:latin typeface="Century Gothic" panose="020B0502020202020204" pitchFamily="34" charset="0"/>
              </a:rPr>
              <a:t>IDE PyCharm 2022.1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ru-RU" sz="29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Discord API</a:t>
            </a:r>
            <a:endParaRPr lang="ru-RU" sz="29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HTTP-</a:t>
            </a:r>
            <a:r>
              <a:rPr lang="ru-RU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запросы</a:t>
            </a:r>
          </a:p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8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5" y="-46873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Структурная схема программы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1B093D-0F53-4AD5-9364-20B5A8917C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9352" y="1947862"/>
            <a:ext cx="477329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5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4" y="-60208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Функциональная схема программы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E194E0-16AA-4AAD-A144-3A002D26BF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86387" y="1604963"/>
            <a:ext cx="1419225" cy="46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1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3" y="-602082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Реализация программы на сервере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76500E-2111-45E7-AC37-6DAD3CBFD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88" y="1753647"/>
            <a:ext cx="4115374" cy="24292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6FF1F8-C6BA-4C05-8ED9-8ECCA0DAA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1754233"/>
            <a:ext cx="4824571" cy="41008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ECB89AF-85EE-4F1A-A139-6FC0ED1EC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092" y="4424149"/>
            <a:ext cx="378195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7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3" y="-602082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Результаты выполнения проекта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2A95370-0CD8-45F1-AE3B-4582E412793D}"/>
              </a:ext>
            </a:extLst>
          </p:cNvPr>
          <p:cNvSpPr txBox="1">
            <a:spLocks/>
          </p:cNvSpPr>
          <p:nvPr/>
        </p:nvSpPr>
        <p:spPr>
          <a:xfrm>
            <a:off x="1419223" y="3012281"/>
            <a:ext cx="9525000" cy="833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Century Gothic" panose="020B0502020202020204" pitchFamily="34" charset="0"/>
              </a:rPr>
              <a:t>Цели и функции курсового проекта были успешно выполнены, а также протестированы.</a:t>
            </a:r>
          </a:p>
        </p:txBody>
      </p:sp>
    </p:spTree>
    <p:extLst>
      <p:ext uri="{BB962C8B-B14F-4D97-AF65-F5344CB8AC3E}">
        <p14:creationId xmlns:p14="http://schemas.microsoft.com/office/powerpoint/2010/main" val="172032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814513" y="2794200"/>
            <a:ext cx="8562974" cy="1269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Century Gothic" panose="020B0502020202020204" pitchFamily="34" charset="0"/>
              </a:rPr>
              <a:t>Спасибо за внимание!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2A95370-0CD8-45F1-AE3B-4582E412793D}"/>
              </a:ext>
            </a:extLst>
          </p:cNvPr>
          <p:cNvSpPr txBox="1">
            <a:spLocks/>
          </p:cNvSpPr>
          <p:nvPr/>
        </p:nvSpPr>
        <p:spPr>
          <a:xfrm>
            <a:off x="1419223" y="3012281"/>
            <a:ext cx="9525000" cy="833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496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197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Symbol</vt:lpstr>
      <vt:lpstr>Times New Roman</vt:lpstr>
      <vt:lpstr>Тема Office</vt:lpstr>
      <vt:lpstr>КОЛЛЕДЖ КОСМИЧЕСКОГО МАШИНОСТРОЕНИЯ И ТЕХНОЛОГИЙ              Курсовой проект  По МДК 01.02 Прикладное программирование РАЗРАБОТКА ДИСКОРД БОТА «РЮ»        Обучающийся группы П1-19   Дроздов Н.А. Руководитель курсового проекта   Кочетков С. С.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              Курсовой проект  По МДК 01.02 Прикладное программирование РАЗРАБОТКА ДИСКОРД БОТА «РЮ»        Обучающийся группы П1-19   Дроздов Н.А. Руководитель курсового проекта   Кочетков С. С.</dc:title>
  <dc:creator>Никита Дроздов</dc:creator>
  <cp:lastModifiedBy>Никита Дроздов</cp:lastModifiedBy>
  <cp:revision>1</cp:revision>
  <dcterms:created xsi:type="dcterms:W3CDTF">2022-06-19T15:54:46Z</dcterms:created>
  <dcterms:modified xsi:type="dcterms:W3CDTF">2022-06-19T16:55:11Z</dcterms:modified>
</cp:coreProperties>
</file>