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Node.js / MongoDB/ Angular.js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part III</a:t>
            </a:r>
          </a:p>
          <a:p>
            <a:pPr>
              <a:buNone/>
            </a:pPr>
            <a:r>
              <a:rPr lang="en"/>
              <a:t>Leyla Horne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Server.js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183333"/>
              <a:buFont typeface="Arial"/>
              <a:buNone/>
            </a:pPr>
            <a:r>
              <a:rPr sz="600" lang="en"/>
              <a:t>var http = require('http');</a:t>
            </a:r>
          </a:p>
          <a:p>
            <a:pPr rtl="0" lvl="0">
              <a:buClr>
                <a:schemeClr val="dk1"/>
              </a:buClr>
              <a:buSzPct val="183333"/>
              <a:buFont typeface="Arial"/>
              <a:buNone/>
            </a:pPr>
            <a:r>
              <a:rPr sz="600" lang="en"/>
              <a:t>var mongoose = require('mongoose');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183333"/>
              <a:buFont typeface="Arial"/>
              <a:buNone/>
            </a:pPr>
            <a:r>
              <a:rPr sz="600" lang="en"/>
              <a:t>function mdb()</a:t>
            </a:r>
          </a:p>
          <a:p>
            <a:pPr rtl="0" lvl="0">
              <a:buClr>
                <a:schemeClr val="dk1"/>
              </a:buClr>
              <a:buSzPct val="183333"/>
              <a:buFont typeface="Arial"/>
              <a:buNone/>
            </a:pPr>
            <a:r>
              <a:rPr sz="600" lang="en"/>
              <a:t>{</a:t>
            </a:r>
          </a:p>
          <a:p>
            <a:pPr rtl="0" lvl="0">
              <a:buClr>
                <a:schemeClr val="dk1"/>
              </a:buClr>
              <a:buSzPct val="183333"/>
              <a:buFont typeface="Arial"/>
              <a:buNone/>
            </a:pPr>
            <a:r>
              <a:rPr sz="600" lang="en"/>
              <a:t>	mongoose.connect('mongodb://localhost/test');</a:t>
            </a:r>
          </a:p>
          <a:p>
            <a:pPr rtl="0" lvl="0">
              <a:buClr>
                <a:schemeClr val="dk1"/>
              </a:buClr>
              <a:buSzPct val="183333"/>
              <a:buFont typeface="Arial"/>
              <a:buNone/>
            </a:pPr>
            <a:r>
              <a:rPr sz="600" lang="en"/>
              <a:t>	var db = mongoose.connection;</a:t>
            </a:r>
          </a:p>
          <a:p>
            <a:pPr rtl="0" lvl="0">
              <a:buClr>
                <a:schemeClr val="dk1"/>
              </a:buClr>
              <a:buSzPct val="183333"/>
              <a:buFont typeface="Arial"/>
              <a:buNone/>
            </a:pPr>
            <a:r>
              <a:rPr sz="600" lang="en"/>
              <a:t>	db.on('error', console.error.bind(console, 'connection error:'));</a:t>
            </a:r>
          </a:p>
          <a:p>
            <a:pPr rtl="0" lvl="0">
              <a:buClr>
                <a:schemeClr val="dk1"/>
              </a:buClr>
              <a:buSzPct val="183333"/>
              <a:buFont typeface="Arial"/>
              <a:buNone/>
            </a:pPr>
            <a:r>
              <a:rPr sz="600" lang="en"/>
              <a:t>	db.once('open', function callback()</a:t>
            </a:r>
          </a:p>
          <a:p>
            <a:pPr rtl="0" lvl="0">
              <a:buClr>
                <a:schemeClr val="dk1"/>
              </a:buClr>
              <a:buSzPct val="183333"/>
              <a:buFont typeface="Arial"/>
              <a:buNone/>
            </a:pPr>
            <a:r>
              <a:rPr sz="600" lang="en"/>
              <a:t>	{</a:t>
            </a:r>
          </a:p>
          <a:p>
            <a:pPr rtl="0" lvl="0">
              <a:buClr>
                <a:schemeClr val="dk1"/>
              </a:buClr>
              <a:buSzPct val="183333"/>
              <a:buFont typeface="Arial"/>
              <a:buNone/>
            </a:pPr>
            <a:r>
              <a:rPr sz="600" lang="en"/>
              <a:t>    	var tempSchema = mongoose.Schema</a:t>
            </a:r>
          </a:p>
          <a:p>
            <a:pPr rtl="0" lvl="0">
              <a:buClr>
                <a:schemeClr val="dk1"/>
              </a:buClr>
              <a:buSzPct val="183333"/>
              <a:buFont typeface="Arial"/>
              <a:buNone/>
            </a:pPr>
            <a:r>
              <a:rPr sz="600" lang="en"/>
              <a:t>    	({</a:t>
            </a:r>
          </a:p>
          <a:p>
            <a:pPr rtl="0" lvl="0">
              <a:buClr>
                <a:schemeClr val="dk1"/>
              </a:buClr>
              <a:buSzPct val="183333"/>
              <a:buFont typeface="Arial"/>
              <a:buNone/>
            </a:pPr>
            <a:r>
              <a:rPr sz="600" lang="en"/>
              <a:t>    	time: Number,</a:t>
            </a:r>
          </a:p>
          <a:p>
            <a:pPr rtl="0" lvl="0">
              <a:buClr>
                <a:schemeClr val="dk1"/>
              </a:buClr>
              <a:buSzPct val="183333"/>
              <a:buFont typeface="Arial"/>
              <a:buNone/>
            </a:pPr>
            <a:r>
              <a:rPr sz="600" lang="en"/>
              <a:t>    	temp: Number</a:t>
            </a:r>
          </a:p>
          <a:p>
            <a:pPr rtl="0" lvl="0">
              <a:buClr>
                <a:schemeClr val="dk1"/>
              </a:buClr>
              <a:buSzPct val="183333"/>
              <a:buFont typeface="Arial"/>
              <a:buNone/>
            </a:pPr>
            <a:r>
              <a:rPr sz="600" lang="en"/>
              <a:t>    	})</a:t>
            </a:r>
          </a:p>
          <a:p>
            <a:pPr rtl="0" lvl="0">
              <a:buClr>
                <a:schemeClr val="dk1"/>
              </a:buClr>
              <a:buSzPct val="183333"/>
              <a:buFont typeface="Arial"/>
              <a:buNone/>
            </a:pPr>
            <a:r>
              <a:rPr sz="600" lang="en"/>
              <a:t>    	var Temperature = mongoose.model('Temperature', tempSchema)</a:t>
            </a:r>
          </a:p>
          <a:p>
            <a:pPr rtl="0" lvl="0">
              <a:buClr>
                <a:schemeClr val="dk1"/>
              </a:buClr>
              <a:buSzPct val="183333"/>
              <a:buFont typeface="Arial"/>
              <a:buNone/>
            </a:pPr>
            <a:r>
              <a:rPr sz="600" lang="en"/>
              <a:t>    var newTemp = new Temperature({time: 2, temp: 5});</a:t>
            </a:r>
          </a:p>
          <a:p>
            <a:pPr rtl="0" lvl="0">
              <a:buClr>
                <a:schemeClr val="dk1"/>
              </a:buClr>
              <a:buSzPct val="183333"/>
              <a:buFont typeface="Arial"/>
              <a:buNone/>
            </a:pPr>
            <a:r>
              <a:rPr sz="600" lang="en"/>
              <a:t>    console.log(newTemp.time + ' ' + newTemp.temp);</a:t>
            </a:r>
          </a:p>
          <a:p>
            <a:pPr rtl="0" lvl="0">
              <a:buClr>
                <a:schemeClr val="dk1"/>
              </a:buClr>
              <a:buSzPct val="183333"/>
              <a:buFont typeface="Arial"/>
              <a:buNone/>
            </a:pPr>
            <a:r>
              <a:rPr sz="600" lang="en"/>
              <a:t>	});</a:t>
            </a:r>
          </a:p>
          <a:p>
            <a:pPr rtl="0" lvl="0">
              <a:buNone/>
            </a:pPr>
            <a:r>
              <a:rPr sz="600" lang="en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Server.js (continued)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function start()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{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	function onRequest(request, response)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	{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    console.log("Request recieved");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    response.writeHead(200, {"Content-Type": "text/plain"});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    response.write("hello!! works!");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    response.end();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	}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	http.createServer(onRequest).listen(8888);    		 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	console.log("Server started.");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}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exports.start = start;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exports.mdb = mdb;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Index.js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var server = require("./server");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server.start();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server.mdb();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Problem: Server.js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600" lang="en"/>
              <a:t>var http = require('http');</a:t>
            </a:r>
          </a:p>
          <a:p>
            <a:pPr rtl="0" lvl="0">
              <a:buNone/>
            </a:pPr>
            <a:r>
              <a:rPr sz="600" lang="en"/>
              <a:t>var mongoose = require('mongoose');</a:t>
            </a:r>
          </a:p>
          <a:p>
            <a:r>
              <a:t/>
            </a:r>
          </a:p>
          <a:p>
            <a:pPr rtl="0" lvl="0">
              <a:buNone/>
            </a:pPr>
            <a:r>
              <a:rPr sz="600" lang="en"/>
              <a:t>function mdb()</a:t>
            </a:r>
          </a:p>
          <a:p>
            <a:pPr rtl="0" lvl="0">
              <a:buNone/>
            </a:pPr>
            <a:r>
              <a:rPr sz="600" lang="en"/>
              <a:t>{</a:t>
            </a:r>
          </a:p>
          <a:p>
            <a:pPr rtl="0" lvl="0">
              <a:buNone/>
            </a:pPr>
            <a:r>
              <a:rPr sz="600" lang="en"/>
              <a:t>	mongoose.connect('mongodb://localhost/test');</a:t>
            </a:r>
          </a:p>
          <a:p>
            <a:pPr rtl="0" lvl="0">
              <a:buNone/>
            </a:pPr>
            <a:r>
              <a:rPr sz="600" lang="en"/>
              <a:t>	var db = mongoose.connection;</a:t>
            </a:r>
          </a:p>
          <a:p>
            <a:pPr rtl="0" lvl="0">
              <a:buNone/>
            </a:pPr>
            <a:r>
              <a:rPr sz="600" lang="en"/>
              <a:t>	db.on('error', console.error.bind(console, 'connection error:'));</a:t>
            </a:r>
          </a:p>
          <a:p>
            <a:pPr rtl="0" lvl="0">
              <a:buNone/>
            </a:pPr>
            <a:r>
              <a:rPr sz="600" lang="en"/>
              <a:t>	db.once('open', function callback()</a:t>
            </a:r>
          </a:p>
          <a:p>
            <a:pPr rtl="0" lvl="0">
              <a:buNone/>
            </a:pPr>
            <a:r>
              <a:rPr sz="600" lang="en"/>
              <a:t>	{</a:t>
            </a:r>
          </a:p>
          <a:p>
            <a:pPr rtl="0" lvl="0">
              <a:buNone/>
            </a:pPr>
            <a:r>
              <a:rPr sz="600" lang="en"/>
              <a:t>    	var tempSchema = mongoose.Schema</a:t>
            </a:r>
          </a:p>
          <a:p>
            <a:pPr rtl="0" lvl="0">
              <a:buNone/>
            </a:pPr>
            <a:r>
              <a:rPr sz="600" lang="en"/>
              <a:t>    	({</a:t>
            </a:r>
          </a:p>
          <a:p>
            <a:pPr rtl="0" lvl="0">
              <a:buNone/>
            </a:pPr>
            <a:r>
              <a:rPr sz="600" lang="en"/>
              <a:t>    	time: Number,</a:t>
            </a:r>
          </a:p>
          <a:p>
            <a:pPr rtl="0" lvl="0">
              <a:buNone/>
            </a:pPr>
            <a:r>
              <a:rPr sz="600" lang="en"/>
              <a:t>    	temp: Number</a:t>
            </a:r>
          </a:p>
          <a:p>
            <a:pPr rtl="0" lvl="0">
              <a:buNone/>
            </a:pPr>
            <a:r>
              <a:rPr sz="600" lang="en"/>
              <a:t>    	})</a:t>
            </a:r>
          </a:p>
          <a:p>
            <a:pPr rtl="0" lvl="0">
              <a:buNone/>
            </a:pPr>
            <a:r>
              <a:rPr sz="600" lang="en"/>
              <a:t>    	var Temperature = mongoose.model('Temperature', tempSchema)</a:t>
            </a:r>
          </a:p>
          <a:p>
            <a:pPr rtl="0" lvl="0">
              <a:buNone/>
            </a:pPr>
            <a:r>
              <a:rPr sz="600" lang="en"/>
              <a:t>    var newTemp = new Temperature({time: 2, temp: 5});</a:t>
            </a:r>
          </a:p>
          <a:p>
            <a:pPr rtl="0" lvl="0">
              <a:buNone/>
            </a:pPr>
            <a:r>
              <a:rPr sz="600" lang="en"/>
              <a:t>    console.log(newTemp.time + ' ' + newTemp.temp);</a:t>
            </a:r>
          </a:p>
          <a:p>
            <a:pPr rtl="0" lvl="0">
              <a:buNone/>
            </a:pPr>
            <a:r>
              <a:rPr sz="600" lang="en"/>
              <a:t>	});</a:t>
            </a:r>
          </a:p>
          <a:p>
            <a:pPr rtl="0" lvl="0">
              <a:buNone/>
            </a:pPr>
            <a:r>
              <a:rPr sz="600" lang="en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error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
</a:t>
            </a:r>
            <a:r>
              <a:rPr sz="1000" lang="en"/>
              <a:t>module.js:340</a:t>
            </a:r>
          </a:p>
          <a:p>
            <a:pPr rtl="0" lvl="0"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	throw err;</a:t>
            </a:r>
          </a:p>
          <a:p>
            <a:pPr rtl="0" lvl="0"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      	          ^	</a:t>
            </a:r>
          </a:p>
          <a:p>
            <a:pPr rtl="0" lvl="0"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Error: Cannot find module ‘mongoose’</a:t>
            </a:r>
          </a:p>
          <a:p>
            <a:pPr rtl="0" lvl="0"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	at Function.Module._resolveFilename (module.js:338:15)</a:t>
            </a:r>
          </a:p>
          <a:p>
            <a:pPr rtl="0" lvl="0"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	at Function.Module._load (module.js:280:25)</a:t>
            </a:r>
          </a:p>
          <a:p>
            <a:pPr rtl="0" lvl="0"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	at Module.require (module.js:364:17)</a:t>
            </a:r>
          </a:p>
          <a:p>
            <a:pPr rtl="0" lvl="0"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	at require (module.js:380:17)</a:t>
            </a:r>
          </a:p>
          <a:p>
            <a:pPr rtl="0" lvl="0"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	at Object.&lt;anonymous&gt; (/home/pi/app/server.js:2:16)</a:t>
            </a:r>
          </a:p>
          <a:p>
            <a:pPr rtl="0" lvl="0"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	at Module._compile (module.js:456:26)</a:t>
            </a:r>
          </a:p>
          <a:p>
            <a:pPr rtl="0" lvl="0"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	at Object.Module._extensions..js (module.js:474:10)</a:t>
            </a:r>
          </a:p>
          <a:p>
            <a:pPr rtl="0" lvl="0"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	at Module.load (module.js:356:32)</a:t>
            </a:r>
          </a:p>
          <a:p>
            <a:pPr rtl="0" lvl="0"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	at Function.Module._load (module.js:312:12)</a:t>
            </a:r>
          </a:p>
          <a:p>
            <a:pPr rtl="0" lvl="0"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	at Function.Module.runMain (module.js:364:17)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Hierarchy	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/pi/mongopi/node_modules/mongoose/node_modules/mongodb/node_modules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That’s alot of node_modules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Should mongoose have been installed inside pi/node/lib/node_modules/npm/node_modules where the rest of the node modules are installed or can I modify the path in my code?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