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nodebeginner.org/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ocs.mongodb.org/manual/tutorial/getting-started/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Node.js / AngularJS / MongoDB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Part II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546000" x="3301650"/>
            <a:ext cy="514799" cx="2540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Leyla Horne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4800" lang="en"/>
              <a:t>Node.js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3600" lang="en"/>
              <a:t>Server module running</a:t>
            </a:r>
          </a:p>
          <a:p>
            <a:pPr rtl="0" lvl="0" indent="-4572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3600" lang="en"/>
              <a:t>Reading</a:t>
            </a:r>
          </a:p>
          <a:p>
            <a:pPr rtl="0" lvl="1" indent="-457200" marL="914400">
              <a:buClr>
                <a:schemeClr val="lt1"/>
              </a:buClr>
              <a:buSzPct val="100000"/>
              <a:buFont typeface="Arial"/>
              <a:buChar char="○"/>
            </a:pPr>
            <a:r>
              <a:rPr u="sng" sz="3600" lang="en">
                <a:solidFill>
                  <a:schemeClr val="hlink"/>
                </a:solidFill>
                <a:hlinkClick r:id="rId3"/>
              </a:rPr>
              <a:t>http://www.nodebeginner.org/</a:t>
            </a:r>
          </a:p>
          <a:p>
            <a:r>
              <a:t/>
            </a:r>
          </a:p>
          <a:p>
            <a:pPr rtl="0" lvl="0" indent="-457200" marL="457200">
              <a:buClr>
                <a:schemeClr val="lt1"/>
              </a:buClr>
              <a:buSzPct val="100000"/>
              <a:buFont typeface="Arial"/>
              <a:buChar char="➔"/>
            </a:pPr>
            <a:r>
              <a:rPr sz="3600" lang="en"/>
              <a:t>Next: Figure out how to connect to mongoDB</a:t>
            </a:r>
          </a:p>
          <a:p>
            <a:pPr rtl="0" lvl="0" indent="-457200" marL="457200">
              <a:buClr>
                <a:schemeClr val="lt1"/>
              </a:buClr>
              <a:buSzPct val="100000"/>
              <a:buFont typeface="Arial"/>
              <a:buChar char="➔"/>
            </a:pPr>
            <a:r>
              <a:rPr sz="3600" lang="en"/>
              <a:t>Data file?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4800" lang="en"/>
              <a:t>MongoDB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3600" lang="en"/>
              <a:t>“ELdb” is ready</a:t>
            </a:r>
          </a:p>
          <a:p>
            <a:pPr rtl="0" lvl="0" indent="-4572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sz="3600" lang="en">
                <a:solidFill>
                  <a:schemeClr val="hlink"/>
                </a:solidFill>
                <a:hlinkClick r:id="rId3"/>
              </a:rPr>
              <a:t>http://docs.mongodb.org/manual/tutorial/getting-started/</a:t>
            </a:r>
            <a:r>
              <a:rPr sz="3600"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4800" lang="en"/>
              <a:t>Problems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56697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3600" lang="en"/>
              <a:t>Errors when installing Node.js and MongoDB</a:t>
            </a:r>
          </a:p>
          <a:p>
            <a:pPr rtl="0" lvl="0" indent="-4572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3600" lang="en"/>
              <a:t>Installing MongoDB took two evenings to build and install</a:t>
            </a:r>
          </a:p>
          <a:p>
            <a:pPr rtl="0" lvl="0" indent="-4572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3600" lang="en"/>
              <a:t>MongoDB - thought I was getting another error when running ./mongod, but it was just a process that needed to run in the background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