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53" d="100"/>
          <a:sy n="53" d="100"/>
        </p:scale>
        <p:origin x="67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5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6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9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6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2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3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5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6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5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1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6/16/2023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16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4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b="1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17">
            <a:extLst>
              <a:ext uri="{FF2B5EF4-FFF2-40B4-BE49-F238E27FC236}">
                <a16:creationId xmlns:a16="http://schemas.microsoft.com/office/drawing/2014/main" id="{1D7050A3-B1DE-4865-BAE7-B35015408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19">
            <a:extLst>
              <a:ext uri="{FF2B5EF4-FFF2-40B4-BE49-F238E27FC236}">
                <a16:creationId xmlns:a16="http://schemas.microsoft.com/office/drawing/2014/main" id="{50401EF1-C054-4118-87E7-1621168A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69252C-5CA3-0768-8F00-53150F421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9" y="1122363"/>
            <a:ext cx="5047488" cy="238760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4200"/>
              <a:t>오브제 만드는 방법은 없습니다</a:t>
            </a:r>
            <a:r>
              <a:rPr lang="en-US" altLang="ko-KR" sz="4200"/>
              <a:t>! </a:t>
            </a:r>
            <a:r>
              <a:rPr lang="ko-KR" altLang="en-US" sz="4200"/>
              <a:t>저도 몰라용</a:t>
            </a:r>
            <a:r>
              <a:rPr lang="en-US" altLang="ko-KR" sz="4200"/>
              <a:t>!!</a:t>
            </a:r>
            <a:r>
              <a:rPr lang="ko-KR" altLang="en-US" sz="4200"/>
              <a:t>ㅎㅎㅎ</a:t>
            </a:r>
          </a:p>
        </p:txBody>
      </p:sp>
      <p:grpSp>
        <p:nvGrpSpPr>
          <p:cNvPr id="22" name="decorative circles">
            <a:extLst>
              <a:ext uri="{FF2B5EF4-FFF2-40B4-BE49-F238E27FC236}">
                <a16:creationId xmlns:a16="http://schemas.microsoft.com/office/drawing/2014/main" id="{499E7689-E646-4066-9AD0-62F46B462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58" name="Oval 22">
              <a:extLst>
                <a:ext uri="{FF2B5EF4-FFF2-40B4-BE49-F238E27FC236}">
                  <a16:creationId xmlns:a16="http://schemas.microsoft.com/office/drawing/2014/main" id="{8AFEBC98-1CAB-474C-8458-BEB70D8F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23">
              <a:extLst>
                <a:ext uri="{FF2B5EF4-FFF2-40B4-BE49-F238E27FC236}">
                  <a16:creationId xmlns:a16="http://schemas.microsoft.com/office/drawing/2014/main" id="{3C1741FF-E9EA-44E7-90AD-0009B23D9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24">
              <a:extLst>
                <a:ext uri="{FF2B5EF4-FFF2-40B4-BE49-F238E27FC236}">
                  <a16:creationId xmlns:a16="http://schemas.microsoft.com/office/drawing/2014/main" id="{441A188E-5A43-4269-BD7A-89A6C8F39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25">
              <a:extLst>
                <a:ext uri="{FF2B5EF4-FFF2-40B4-BE49-F238E27FC236}">
                  <a16:creationId xmlns:a16="http://schemas.microsoft.com/office/drawing/2014/main" id="{1D6BB9FB-66A8-4DC7-BE6D-04F08DFF1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D76882-E899-4E4C-8818-FDEA473A7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흰색 배경의 파란색 추상 수채화 무늬">
            <a:extLst>
              <a:ext uri="{FF2B5EF4-FFF2-40B4-BE49-F238E27FC236}">
                <a16:creationId xmlns:a16="http://schemas.microsoft.com/office/drawing/2014/main" id="{A7659644-9C19-3AB5-A08A-3843E0E4E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23" r="21153"/>
          <a:stretch/>
        </p:blipFill>
        <p:spPr>
          <a:xfrm>
            <a:off x="6475068" y="1214970"/>
            <a:ext cx="5716932" cy="5643030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5681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Microsoft GothicNeo</vt:lpstr>
      <vt:lpstr>Microsoft GothicNeo Light</vt:lpstr>
      <vt:lpstr>Arial</vt:lpstr>
      <vt:lpstr>ConfettiVTI</vt:lpstr>
      <vt:lpstr>오브제 만드는 방법은 없습니다! 저도 몰라용!!ㅎㅎㅎ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오브제 만드는 방법은 없습니다! 저도 몰라용!!ㅎㅎㅎ</dc:title>
  <dc:creator>용수진</dc:creator>
  <cp:lastModifiedBy>용수진</cp:lastModifiedBy>
  <cp:revision>2</cp:revision>
  <dcterms:created xsi:type="dcterms:W3CDTF">2023-06-16T00:59:36Z</dcterms:created>
  <dcterms:modified xsi:type="dcterms:W3CDTF">2023-06-16T01:01:16Z</dcterms:modified>
</cp:coreProperties>
</file>