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5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7" r:id="rId8"/>
    <p:sldId id="259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1555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069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0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5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7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691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0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6774A5-C29D-4797-B139-B1FCDDACEDFF}" type="datetimeFigureOut">
              <a:rPr lang="en-US" smtClean="0"/>
              <a:t>4/30/16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C46BFF8-9805-41EB-BB53-6905A74C1D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8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Optical </a:t>
            </a:r>
            <a:r>
              <a:rPr lang="en-US" dirty="0" smtClean="0"/>
              <a:t>Character Recognition </a:t>
            </a:r>
            <a:r>
              <a:rPr lang="en-US" dirty="0" smtClean="0"/>
              <a:t>and Facial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 Christenson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Tingey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3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OCR: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done using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r>
              <a:rPr lang="en-US" dirty="0" smtClean="0"/>
              <a:t>All pixels below a brightness threshold turned black</a:t>
            </a:r>
          </a:p>
          <a:p>
            <a:r>
              <a:rPr lang="en-US" dirty="0" smtClean="0"/>
              <a:t>All pixels above a brightness threshold turned white</a:t>
            </a:r>
          </a:p>
          <a:p>
            <a:r>
              <a:rPr lang="en-US" dirty="0" smtClean="0"/>
              <a:t>Threshold value depends on lighting in image</a:t>
            </a:r>
            <a:endParaRPr lang="en-US" dirty="0"/>
          </a:p>
        </p:txBody>
      </p:sp>
      <p:pic>
        <p:nvPicPr>
          <p:cNvPr id="3074" name="Picture 2" descr="http://i.stack.imgur.com/6eJ2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83" y="4055667"/>
            <a:ext cx="4433542" cy="24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the OCR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Tesseract</a:t>
            </a:r>
            <a:r>
              <a:rPr lang="en-US" dirty="0" smtClean="0"/>
              <a:t> OCR</a:t>
            </a:r>
          </a:p>
          <a:p>
            <a:r>
              <a:rPr lang="en-US" dirty="0" smtClean="0"/>
              <a:t>C++ Application Programming Interface (API)</a:t>
            </a:r>
          </a:p>
          <a:p>
            <a:r>
              <a:rPr lang="en-US" dirty="0" smtClean="0"/>
              <a:t>Image passed to API </a:t>
            </a:r>
          </a:p>
          <a:p>
            <a:r>
              <a:rPr lang="en-US" dirty="0" smtClean="0"/>
              <a:t>Text extracted from image </a:t>
            </a:r>
          </a:p>
          <a:p>
            <a:r>
              <a:rPr lang="en-US" dirty="0" smtClean="0"/>
              <a:t>Text detected returned</a:t>
            </a:r>
          </a:p>
          <a:p>
            <a:r>
              <a:rPr lang="en-US" dirty="0" smtClean="0"/>
              <a:t>Returned text displayed in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Our project has been </a:t>
            </a:r>
            <a:r>
              <a:rPr lang="en-US" b="1" i="1" dirty="0" smtClean="0"/>
              <a:t>eye-opening</a:t>
            </a:r>
            <a:r>
              <a:rPr lang="en-US" dirty="0" smtClean="0"/>
              <a:t> to the relative ease of harnessing computer vision available to anyone with enough funds for a simple webcam and a Raspberry Pi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project has really only scratched the surface of what </a:t>
            </a:r>
            <a:r>
              <a:rPr lang="en-US" dirty="0" err="1" smtClean="0"/>
              <a:t>OpenCV</a:t>
            </a:r>
            <a:r>
              <a:rPr lang="en-US" dirty="0" smtClean="0"/>
              <a:t> is capable of (machine learning, object tracking, 3D reconstruction)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There is still a lot left to research in these areas of computer science, as the technology is not perfect but the advantage for </a:t>
            </a:r>
            <a:r>
              <a:rPr lang="en-US" dirty="0" err="1" smtClean="0"/>
              <a:t>OpenCV</a:t>
            </a:r>
            <a:r>
              <a:rPr lang="en-US" dirty="0" smtClean="0"/>
              <a:t> is the open-source model, which allows the best minds to contribute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Anyone interested in creating their own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/>
              <a:t>Pi project can check out GREAT tutorials at http://</a:t>
            </a:r>
            <a:r>
              <a:rPr lang="en-US" dirty="0" err="1"/>
              <a:t>www.pyimagesearch.com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55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438" y="1964566"/>
            <a:ext cx="6955666" cy="4422982"/>
          </a:xfrm>
        </p:spPr>
        <p:txBody>
          <a:bodyPr/>
          <a:lstStyle/>
          <a:p>
            <a:r>
              <a:rPr lang="en-US" dirty="0" smtClean="0"/>
              <a:t>Image capture done with Logitech c920 webcam</a:t>
            </a:r>
          </a:p>
          <a:p>
            <a:r>
              <a:rPr lang="en-US" dirty="0" smtClean="0"/>
              <a:t>Full HD 1080p allows high resolution</a:t>
            </a:r>
          </a:p>
          <a:p>
            <a:r>
              <a:rPr lang="en-US" dirty="0" smtClean="0"/>
              <a:t>20 step auto focus</a:t>
            </a:r>
          </a:p>
          <a:p>
            <a:r>
              <a:rPr lang="en-US" dirty="0" smtClean="0"/>
              <a:t>H.264 image and video encoding</a:t>
            </a:r>
          </a:p>
          <a:p>
            <a:r>
              <a:rPr lang="en-US" dirty="0" smtClean="0"/>
              <a:t>Fully supported by </a:t>
            </a:r>
            <a:r>
              <a:rPr lang="en-US" dirty="0" err="1" smtClean="0"/>
              <a:t>raspbian</a:t>
            </a:r>
            <a:r>
              <a:rPr lang="en-US" dirty="0" smtClean="0"/>
              <a:t> operating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7" y="2366307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Character Recognition (OCR)</a:t>
            </a:r>
          </a:p>
          <a:p>
            <a:r>
              <a:rPr lang="en-US" dirty="0" smtClean="0"/>
              <a:t>Facial </a:t>
            </a:r>
            <a:r>
              <a:rPr lang="en-US" dirty="0" smtClean="0"/>
              <a:t>detection</a:t>
            </a:r>
            <a:endParaRPr lang="en-US" dirty="0" smtClean="0"/>
          </a:p>
          <a:p>
            <a:r>
              <a:rPr lang="en-US" dirty="0" smtClean="0"/>
              <a:t>Performed using open source computer vision (</a:t>
            </a:r>
            <a:r>
              <a:rPr lang="en-US" dirty="0" err="1" smtClean="0"/>
              <a:t>OpenCV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Executed via terminal on </a:t>
            </a:r>
            <a:r>
              <a:rPr lang="en-US" dirty="0" err="1" smtClean="0"/>
              <a:t>BeagleBone</a:t>
            </a:r>
            <a:endParaRPr lang="en-US" dirty="0" smtClean="0"/>
          </a:p>
          <a:p>
            <a:r>
              <a:rPr lang="en-US" dirty="0" smtClean="0"/>
              <a:t>C++ program</a:t>
            </a:r>
          </a:p>
        </p:txBody>
      </p:sp>
    </p:spTree>
    <p:extLst>
      <p:ext uri="{BB962C8B-B14F-4D97-AF65-F5344CB8AC3E}">
        <p14:creationId xmlns:p14="http://schemas.microsoft.com/office/powerpoint/2010/main" val="33846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Has C++, C, Python, and Java interfaces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Supports Windows, Linux, Mac OS, iOS, and Android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More than 47,000 users and estimated number of downloads exceeding 9,000,000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Usage ranges from interactive art, to mines inspection, stitching maps on the web, or through advanced robotics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983" y="452718"/>
            <a:ext cx="1509358" cy="18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2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03" y="2286000"/>
            <a:ext cx="3314794" cy="3581400"/>
          </a:xfrm>
        </p:spPr>
      </p:pic>
    </p:spTree>
    <p:extLst>
      <p:ext uri="{BB962C8B-B14F-4D97-AF65-F5344CB8AC3E}">
        <p14:creationId xmlns:p14="http://schemas.microsoft.com/office/powerpoint/2010/main" val="21572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</a:t>
            </a:r>
            <a:r>
              <a:rPr lang="en-US" dirty="0" smtClean="0"/>
              <a:t>Detection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All code contained entirely in one method (very portable functionality)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After image is taken, it is converted to grayscale from the RGB color space (if not already done so)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image’s histogram is equalized (to improve detection)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algorithm that actually detects the faces is a local binary pattern (LBP) cascade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face is detected, the user is informed before program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Behind Detecting a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Detection is very much associated with the field of machine learning</a:t>
            </a:r>
          </a:p>
          <a:p>
            <a:r>
              <a:rPr lang="en-US" dirty="0" smtClean="0"/>
              <a:t>A classifier must first be “trained” by processing a lot of positive images (images with faces) and a lot of negative images (without faces)</a:t>
            </a:r>
          </a:p>
          <a:p>
            <a:r>
              <a:rPr lang="en-US" dirty="0" smtClean="0"/>
              <a:t>Then, pixel-based features can be extracted from the training materials</a:t>
            </a:r>
          </a:p>
          <a:p>
            <a:r>
              <a:rPr lang="en-US" dirty="0" smtClean="0"/>
              <a:t>HAAR classifiers only gather data from the difference between 2 pixels</a:t>
            </a:r>
          </a:p>
          <a:p>
            <a:r>
              <a:rPr lang="en-US" dirty="0" smtClean="0"/>
              <a:t>LBP classifiers gather data from the eight pixels that surround a target pixel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41718"/>
            <a:ext cx="4967070" cy="1770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74" y="5001820"/>
            <a:ext cx="1197436" cy="12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Character Recognition (OCR)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7382"/>
            <a:ext cx="9905999" cy="3541714"/>
          </a:xfrm>
        </p:spPr>
        <p:txBody>
          <a:bodyPr/>
          <a:lstStyle/>
          <a:p>
            <a:r>
              <a:rPr lang="en-US" dirty="0" smtClean="0"/>
              <a:t>Image captured</a:t>
            </a:r>
          </a:p>
          <a:p>
            <a:r>
              <a:rPr lang="en-US" dirty="0" smtClean="0"/>
              <a:t>Area with text found</a:t>
            </a:r>
          </a:p>
          <a:p>
            <a:r>
              <a:rPr lang="en-US" dirty="0" smtClean="0"/>
              <a:t>Image cropped to just text</a:t>
            </a:r>
          </a:p>
          <a:p>
            <a:r>
              <a:rPr lang="en-US" dirty="0" smtClean="0"/>
              <a:t>Cropped image turned black and white</a:t>
            </a:r>
          </a:p>
          <a:p>
            <a:r>
              <a:rPr lang="en-US" dirty="0" smtClean="0"/>
              <a:t>OCR performed on resulting image</a:t>
            </a:r>
          </a:p>
          <a:p>
            <a:r>
              <a:rPr lang="en-US" dirty="0" smtClean="0"/>
              <a:t>Text retrieved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OCR: Image </a:t>
            </a:r>
            <a:r>
              <a:rPr lang="en-US" dirty="0"/>
              <a:t>C</a:t>
            </a:r>
            <a:r>
              <a:rPr lang="en-US" dirty="0" smtClean="0"/>
              <a:t>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used for preprocessing</a:t>
            </a:r>
          </a:p>
          <a:p>
            <a:r>
              <a:rPr lang="en-US" dirty="0" smtClean="0"/>
              <a:t>Image converted to grayscale</a:t>
            </a:r>
          </a:p>
          <a:p>
            <a:r>
              <a:rPr lang="en-US" dirty="0" smtClean="0"/>
              <a:t>Contours (edges) in image found</a:t>
            </a:r>
          </a:p>
          <a:p>
            <a:r>
              <a:rPr lang="en-US" dirty="0" smtClean="0"/>
              <a:t>Abrupt changes in brightness indicate a contour in image</a:t>
            </a:r>
          </a:p>
          <a:p>
            <a:r>
              <a:rPr lang="en-US" dirty="0" smtClean="0"/>
              <a:t>Contour approximated to rectangle </a:t>
            </a:r>
          </a:p>
          <a:p>
            <a:r>
              <a:rPr lang="en-US" dirty="0" smtClean="0"/>
              <a:t>Image cropped to approximated rectangle</a:t>
            </a:r>
            <a:endParaRPr lang="en-US" dirty="0"/>
          </a:p>
        </p:txBody>
      </p:sp>
      <p:pic>
        <p:nvPicPr>
          <p:cNvPr id="2050" name="Picture 2" descr="http://docs.opencv.org/2.4/_images/Find_Contours_Res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97" y="4376405"/>
            <a:ext cx="1905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our_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579" y="1337052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182</TotalTime>
  <Words>519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Arial</vt:lpstr>
      <vt:lpstr>Crop</vt:lpstr>
      <vt:lpstr>Optical Character Recognition and Facial detection</vt:lpstr>
      <vt:lpstr>Camera unit</vt:lpstr>
      <vt:lpstr>Program Overview</vt:lpstr>
      <vt:lpstr>OpenCV</vt:lpstr>
      <vt:lpstr>Program flow</vt:lpstr>
      <vt:lpstr>Facial Detection Steps</vt:lpstr>
      <vt:lpstr>The Mechanics Behind Detecting a Face</vt:lpstr>
      <vt:lpstr>Optical Character Recognition (OCR) Steps</vt:lpstr>
      <vt:lpstr>OCR: Image Cropping</vt:lpstr>
      <vt:lpstr>OCR: Preprocessing</vt:lpstr>
      <vt:lpstr>Performing the OCR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and Facial Recognition</dc:title>
  <dc:creator>Rob</dc:creator>
  <cp:lastModifiedBy>Michael Tingey</cp:lastModifiedBy>
  <cp:revision>17</cp:revision>
  <dcterms:created xsi:type="dcterms:W3CDTF">2016-04-25T23:17:19Z</dcterms:created>
  <dcterms:modified xsi:type="dcterms:W3CDTF">2016-04-30T22:18:29Z</dcterms:modified>
</cp:coreProperties>
</file>