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0.jpg"/><Relationship Id="rId5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2640300" y="1929000"/>
            <a:ext cx="691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Boom Project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813150" y="3858000"/>
            <a:ext cx="456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Jonathan Greenberg and David Furfaro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2174250" y="412800"/>
            <a:ext cx="78435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and Languages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932150" y="2010800"/>
            <a:ext cx="47007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Flask</a:t>
            </a:r>
          </a:p>
          <a:p>
            <a:pPr indent="-457200" lvl="0" marL="45720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Python</a:t>
            </a:r>
          </a:p>
          <a:p>
            <a:pPr indent="-457200" lvl="0" marL="45720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2480550" y="346225"/>
            <a:ext cx="7230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/>
              <a:t>Implementation of Software</a:t>
            </a:r>
          </a:p>
        </p:txBody>
      </p:sp>
      <p:sp>
        <p:nvSpPr>
          <p:cNvPr id="147" name="Shape 147"/>
          <p:cNvSpPr/>
          <p:nvPr/>
        </p:nvSpPr>
        <p:spPr>
          <a:xfrm>
            <a:off x="1411550" y="1904250"/>
            <a:ext cx="2663400" cy="2649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1371650" y="2050650"/>
            <a:ext cx="27432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algn="ctr">
              <a:spcBef>
                <a:spcPts val="0"/>
              </a:spcBef>
              <a:buNone/>
            </a:pPr>
            <a:r>
              <a:rPr b="1" lang="en-US" sz="2400"/>
              <a:t>Python Functions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278375" y="1305025"/>
            <a:ext cx="28365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600"/>
              <a:t>Flask</a:t>
            </a:r>
          </a:p>
        </p:txBody>
      </p:sp>
      <p:sp>
        <p:nvSpPr>
          <p:cNvPr id="150" name="Shape 150"/>
          <p:cNvSpPr/>
          <p:nvPr/>
        </p:nvSpPr>
        <p:spPr>
          <a:xfrm>
            <a:off x="4234650" y="2210550"/>
            <a:ext cx="3315900" cy="2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7915925" y="1904125"/>
            <a:ext cx="2663400" cy="2649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896675" y="1305025"/>
            <a:ext cx="2663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600"/>
              <a:t>Browser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269550" y="3009525"/>
            <a:ext cx="20907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400"/>
              <a:t>HTML</a:t>
            </a:r>
          </a:p>
        </p:txBody>
      </p:sp>
      <p:sp>
        <p:nvSpPr>
          <p:cNvPr id="154" name="Shape 154"/>
          <p:cNvSpPr/>
          <p:nvPr/>
        </p:nvSpPr>
        <p:spPr>
          <a:xfrm>
            <a:off x="4234650" y="3435650"/>
            <a:ext cx="3302400" cy="252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2184050" y="4647450"/>
            <a:ext cx="1890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(Server)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8642400" y="4674100"/>
            <a:ext cx="1225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(Client)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375" y="5275550"/>
            <a:ext cx="1524000" cy="1524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8" name="Shape 158"/>
          <p:cNvSpPr/>
          <p:nvPr/>
        </p:nvSpPr>
        <p:spPr>
          <a:xfrm>
            <a:off x="1611300" y="4594150"/>
            <a:ext cx="186300" cy="641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6645" y="4887345"/>
            <a:ext cx="1349100" cy="10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2863050" y="5366675"/>
            <a:ext cx="1793700" cy="2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650" y="5957990"/>
            <a:ext cx="1027400" cy="84155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2863050" y="6252325"/>
            <a:ext cx="1793700" cy="2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524000" y="346249"/>
            <a:ext cx="9144000" cy="8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4400"/>
              <a:t>Project Goals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524000" y="1298298"/>
            <a:ext cx="9144000" cy="489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200"/>
              <a:t>Develop a mechanism that can take still photos</a:t>
            </a:r>
          </a:p>
          <a:p>
            <a:pPr lv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200"/>
              <a:t>Allow the mechanism to be controlled by a web interface</a:t>
            </a:r>
          </a:p>
          <a:p>
            <a:pPr lv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200"/>
              <a:t>Enable the interface to move the camera in any direction</a:t>
            </a:r>
          </a:p>
          <a:p>
            <a:pPr lv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200"/>
              <a:t>Any picture taken must be sent back to a saved location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1373874" y="-11938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373874" y="2005250"/>
            <a:ext cx="9144000" cy="2198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57250" lvl="0" marL="8572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Raspberry Pi 2</a:t>
            </a:r>
          </a:p>
          <a:p>
            <a:pPr indent="-857250" lvl="0" marL="8572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Module</a:t>
            </a:r>
          </a:p>
          <a:p>
            <a:pPr indent="-857250" lvl="0" marL="8572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 Controller Board</a:t>
            </a:r>
          </a:p>
          <a:p>
            <a:pPr indent="-857250" lvl="0" marL="8572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Micro Servos</a:t>
            </a:r>
          </a:p>
          <a:p>
            <a:pPr indent="-857250" lvl="0" marL="8572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Screws, Plastic Mounts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95903" y="68711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Servos Work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09181" y="1392071"/>
            <a:ext cx="11089043" cy="474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servo is controlled by a PWM (Pulse Width Modulation) signal.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PWM is a series of repeating electrical pulses that vary in width/duration.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servo has three wires, two for power, one for control, which sends the pulses to the servo.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Rotation of the servo is based on the duration of the pulses.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longer the pulse, the more the servo rotates.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servos have different rotations limits and therefore, have different pulse duration ranges. 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816" y="4564842"/>
            <a:ext cx="2877887" cy="215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7820" y="4564842"/>
            <a:ext cx="3343459" cy="229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Servos Work cont.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servo has a neutral position, which is where the servo can rotate the same amount to left as it can to the right.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Pulses usually have three parameters, a minimum pulse width, a maximum width, and a repetition rate.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average, the minimum width is usually 1 ms (milliseconds), the maximum width is 2 ms, and the repetition rate is 20 ms. 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564" y="4702864"/>
            <a:ext cx="3575715" cy="185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ServoBlaster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driver created by Richard Hirst (richardghirst)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user to produce PWM signals from any GPIO pin on the Pi.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Servos rotate based on commands sent to the driver. The command designates a pulse width that is sent to the servo.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servo stays at the specified position until another command with another width is inputted.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Camera Module - Mjpg Streamer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77800" rtl="0">
              <a:spcBef>
                <a:spcPts val="0"/>
              </a:spcBef>
              <a:buNone/>
            </a:pPr>
            <a:r>
              <a:rPr lang="en-US"/>
              <a:t>Mjpg-Streamer is a command line application created by Tom Stoveken</a:t>
            </a:r>
          </a:p>
          <a:p>
            <a:pPr indent="0" lvl="0" marL="177800" rtl="0">
              <a:spcBef>
                <a:spcPts val="0"/>
              </a:spcBef>
              <a:buNone/>
            </a:pPr>
            <a:r>
              <a:rPr lang="en-US"/>
              <a:t>Liam Jackson forked the application and made it applicable to the Raspberry Pi</a:t>
            </a:r>
          </a:p>
          <a:p>
            <a:pPr indent="0" lvl="0" marL="1778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Hardware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micro servers were connected with plastic mounts in order to create a Pan/Tilt bracket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camera module was screwed into the pan micro server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wires coming from the micro servers were connected to the servo controller board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servo controller board was connect to the Pi via GPIO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camera module was connected to the Pi via a slot in between the HDMI slot and Headphone Jack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