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255975" y="1824090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854264" y="2057543"/>
            <a:ext cx="142297" cy="1688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996561" y="2141796"/>
            <a:ext cx="1189286" cy="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252328" y="1472343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str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5B5E9-CBCD-4492-AC6C-643CE5633B46}"/>
              </a:ext>
            </a:extLst>
          </p:cNvPr>
          <p:cNvSpPr/>
          <p:nvPr/>
        </p:nvSpPr>
        <p:spPr>
          <a:xfrm>
            <a:off x="252328" y="65806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FC7455-D24F-467D-89D0-EA7F874749EA}"/>
              </a:ext>
            </a:extLst>
          </p:cNvPr>
          <p:cNvSpPr txBox="1"/>
          <p:nvPr/>
        </p:nvSpPr>
        <p:spPr>
          <a:xfrm>
            <a:off x="248681" y="306319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len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6A26EA-DDF3-48C1-BD2B-85999A9C9910}"/>
              </a:ext>
            </a:extLst>
          </p:cNvPr>
          <p:cNvSpPr/>
          <p:nvPr/>
        </p:nvSpPr>
        <p:spPr>
          <a:xfrm>
            <a:off x="218584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‘H’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7349E0-F429-407A-AF8B-D761642E1036}"/>
              </a:ext>
            </a:extLst>
          </p:cNvPr>
          <p:cNvSpPr/>
          <p:nvPr/>
        </p:nvSpPr>
        <p:spPr>
          <a:xfrm>
            <a:off x="3524724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‘e’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045F32-B551-4500-824D-B321B972BD0E}"/>
              </a:ext>
            </a:extLst>
          </p:cNvPr>
          <p:cNvSpPr/>
          <p:nvPr/>
        </p:nvSpPr>
        <p:spPr>
          <a:xfrm>
            <a:off x="4863601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7FA3A58-BC27-438C-9F41-041D6C2EAEF7}"/>
              </a:ext>
            </a:extLst>
          </p:cNvPr>
          <p:cNvSpPr/>
          <p:nvPr/>
        </p:nvSpPr>
        <p:spPr>
          <a:xfrm>
            <a:off x="620247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3426A2-E47F-4BBF-AA49-60B580CD317A}"/>
              </a:ext>
            </a:extLst>
          </p:cNvPr>
          <p:cNvSpPr/>
          <p:nvPr/>
        </p:nvSpPr>
        <p:spPr>
          <a:xfrm>
            <a:off x="129540" y="2880421"/>
            <a:ext cx="1600200" cy="2317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ACCDF2-03A3-4A4C-BA5B-BF835049245A}"/>
              </a:ext>
            </a:extLst>
          </p:cNvPr>
          <p:cNvSpPr/>
          <p:nvPr/>
        </p:nvSpPr>
        <p:spPr>
          <a:xfrm>
            <a:off x="7541354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‘o’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675807-39E8-462A-9948-92B3784FB0D4}"/>
              </a:ext>
            </a:extLst>
          </p:cNvPr>
          <p:cNvSpPr/>
          <p:nvPr/>
        </p:nvSpPr>
        <p:spPr>
          <a:xfrm>
            <a:off x="888102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‘\0’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C48A0D6-8782-4D2F-AA1A-2AB4A988D46F}"/>
              </a:ext>
            </a:extLst>
          </p:cNvPr>
          <p:cNvSpPr/>
          <p:nvPr/>
        </p:nvSpPr>
        <p:spPr>
          <a:xfrm>
            <a:off x="248681" y="4398191"/>
            <a:ext cx="1338877" cy="63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A433C9E-F976-4B32-BC6A-81EDEFFDB2DC}"/>
              </a:ext>
            </a:extLst>
          </p:cNvPr>
          <p:cNvSpPr/>
          <p:nvPr/>
        </p:nvSpPr>
        <p:spPr>
          <a:xfrm>
            <a:off x="846970" y="4631644"/>
            <a:ext cx="142297" cy="1688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53C237-50FA-47A4-853B-8E7BEEAB4C6D}"/>
              </a:ext>
            </a:extLst>
          </p:cNvPr>
          <p:cNvSpPr txBox="1"/>
          <p:nvPr/>
        </p:nvSpPr>
        <p:spPr>
          <a:xfrm>
            <a:off x="245034" y="4046444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str</a:t>
            </a:r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A5F1B2-0EE8-479E-946E-CAF4CED57099}"/>
              </a:ext>
            </a:extLst>
          </p:cNvPr>
          <p:cNvSpPr/>
          <p:nvPr/>
        </p:nvSpPr>
        <p:spPr>
          <a:xfrm>
            <a:off x="245034" y="3232167"/>
            <a:ext cx="1338877" cy="63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D42D15-7479-4D1D-98A5-4DCDA558908B}"/>
              </a:ext>
            </a:extLst>
          </p:cNvPr>
          <p:cNvSpPr txBox="1"/>
          <p:nvPr/>
        </p:nvSpPr>
        <p:spPr>
          <a:xfrm>
            <a:off x="241387" y="2880420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len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6722-EA48-4BD8-BF14-3ADDBE38C738}"/>
              </a:ext>
            </a:extLst>
          </p:cNvPr>
          <p:cNvSpPr txBox="1"/>
          <p:nvPr/>
        </p:nvSpPr>
        <p:spPr>
          <a:xfrm>
            <a:off x="129540" y="519814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Shallow</a:t>
            </a:r>
            <a:r>
              <a:rPr lang="de-CH" dirty="0"/>
              <a:t> Copy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55C8321-F914-48DF-ABE6-1D055477FDC5}"/>
              </a:ext>
            </a:extLst>
          </p:cNvPr>
          <p:cNvCxnSpPr>
            <a:cxnSpLocks/>
            <a:stCxn id="20" idx="7"/>
            <a:endCxn id="11" idx="2"/>
          </p:cNvCxnSpPr>
          <p:nvPr/>
        </p:nvCxnSpPr>
        <p:spPr>
          <a:xfrm flipV="1">
            <a:off x="968428" y="2461846"/>
            <a:ext cx="1886859" cy="2194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3</cp:revision>
  <dcterms:created xsi:type="dcterms:W3CDTF">2018-03-03T11:18:57Z</dcterms:created>
  <dcterms:modified xsi:type="dcterms:W3CDTF">2018-04-15T16:13:24Z</dcterms:modified>
</cp:coreProperties>
</file>