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66" d="100"/>
          <a:sy n="66" d="100"/>
        </p:scale>
        <p:origin x="-78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716F5-2D08-4591-A999-578E0690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048742-6D4D-416B-B329-D8430EC45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B8142-5B45-443B-99B9-ED06411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9561-0CA3-49EA-A4E9-3BC2C9CA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0647A-CA81-4F07-829A-71B09B4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1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8548-DB9F-485F-80F7-CDCCC286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26871-8C9B-44CA-A043-5B0B585F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99AA2-5187-4303-B485-BB81F3D7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4C152-63EB-49DF-899F-F551C60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405AD-116E-4E83-8FA9-9AEDA00E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1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E82746-0DA4-4297-B8EF-2F1AF9F8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A125C-CBBE-4D9D-99B9-7931C3B5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54760-799B-4C46-B07A-D72CD5B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31364-B3AB-4E04-947D-9D48A469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77CA8-CCF8-43F6-93DE-C341F47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58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12C2-FBEB-4339-871C-0DAEBCDE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0D846-8EDF-4E52-930C-85C865F9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EC6AB-35AE-4E79-9FDF-62B3DD7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A8AA-7C94-4983-AA61-4BBAD704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EEB1B-06E1-486D-B05D-59D0B2B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5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B819-291C-412C-B5E4-4031056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CAD47-7714-44CC-9DA0-FA4D0285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5DC98-2DA0-4693-9070-0F08250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2CEA7-FF2D-4963-8322-69AC883F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02B56-6319-4269-BFEB-F3E3C4E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8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5C5D-FFC6-4946-96A9-AED7143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B37FD-F4E3-4D18-A72F-BA89B7DF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4A0C9-70D3-4480-93BE-95E954C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0B3EA5-A36B-4BA2-BC2C-F6EFAA9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A8E28-ADAD-4457-B7EE-08950B01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D3D5E-D23C-4C2E-826F-90C26C1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07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D85E-F18D-4DB6-97FF-54E1F64C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EE0C0-C94C-48F5-AFFE-C0800714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AAB5-6417-4F28-8C6A-FFDE7605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731C6C-BFCB-4C35-A131-BE099C01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358DF-D6FE-462F-872E-990D44EC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8AB548-0C3D-4F14-8AE4-FACFDC8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C3B63F-BA1E-411B-A635-FA58154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6332EA-4A02-4E2E-B085-426AAE21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7A0F-8B56-45C1-9CCB-27A2679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843428-6AC8-4D1B-AD56-75612B75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76BC6-5A7A-4F56-B698-A3AB0E4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F56F27-DAB2-4922-B470-C47D410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5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52519B-D1EA-4B9B-BA3D-5663E1C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0C8D3-9E20-4AC4-8ABE-43419E4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C9BF7-13A3-4F9F-ADB2-CD8E024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30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ADEEA-86EC-48B4-AEEC-D13C0663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781B6-C051-4A17-9C29-F370DD2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436F93-0FEF-48B4-A677-85DD21DC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CAF45B-1254-4A24-B3AB-253C11E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F1044-2C10-4E9D-B239-DB3772C9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8BC61-7DD4-4FE4-817C-842F94BC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7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8EAC0-2E5A-415B-8BDE-C032A65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73C291-6B7A-4008-A418-714B111C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58470-8812-4A29-A908-1DBAD562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63341-3A9F-437D-BBF5-466F994C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33BFBA-A10A-4A94-8211-EE72ACD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D57B9-6EC9-403D-8F30-AF86112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38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19F02-4B43-4C24-BCDF-4A138BE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7CCD7-0473-4851-95B6-89457781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E34E8-7541-4EC4-8F68-71C7E222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96EC-EC01-43FC-AB51-05238C13A341}" type="datetimeFigureOut">
              <a:rPr lang="de-CH" smtClean="0"/>
              <a:t>15.04.2018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8D0A2-04F3-487E-B9CD-CD4A7292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B17AC-D50B-450A-87D8-0EE1D897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0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90F8F8-CD2D-4BF4-80C2-AF51CD9BEC94}"/>
              </a:ext>
            </a:extLst>
          </p:cNvPr>
          <p:cNvSpPr/>
          <p:nvPr/>
        </p:nvSpPr>
        <p:spPr>
          <a:xfrm>
            <a:off x="255975" y="1824090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DFF7BF-C313-4B3C-B59D-9FF218691501}"/>
              </a:ext>
            </a:extLst>
          </p:cNvPr>
          <p:cNvSpPr/>
          <p:nvPr/>
        </p:nvSpPr>
        <p:spPr>
          <a:xfrm>
            <a:off x="854264" y="2057543"/>
            <a:ext cx="142297" cy="1688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F36E8A7-363B-4712-B56B-D78711FD281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996561" y="2141796"/>
            <a:ext cx="1189286" cy="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884703F-1126-443B-AC39-8D7FAC0F5E61}"/>
              </a:ext>
            </a:extLst>
          </p:cNvPr>
          <p:cNvSpPr txBox="1"/>
          <p:nvPr/>
        </p:nvSpPr>
        <p:spPr>
          <a:xfrm>
            <a:off x="252328" y="1472343"/>
            <a:ext cx="1338877" cy="34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str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5B5E9-CBCD-4492-AC6C-643CE5633B46}"/>
              </a:ext>
            </a:extLst>
          </p:cNvPr>
          <p:cNvSpPr/>
          <p:nvPr/>
        </p:nvSpPr>
        <p:spPr>
          <a:xfrm>
            <a:off x="252328" y="65806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FC7455-D24F-467D-89D0-EA7F874749EA}"/>
              </a:ext>
            </a:extLst>
          </p:cNvPr>
          <p:cNvSpPr txBox="1"/>
          <p:nvPr/>
        </p:nvSpPr>
        <p:spPr>
          <a:xfrm>
            <a:off x="248681" y="306319"/>
            <a:ext cx="1338877" cy="34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len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26A26EA-DDF3-48C1-BD2B-85999A9C9910}"/>
              </a:ext>
            </a:extLst>
          </p:cNvPr>
          <p:cNvSpPr/>
          <p:nvPr/>
        </p:nvSpPr>
        <p:spPr>
          <a:xfrm>
            <a:off x="2185848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‘H’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7349E0-F429-407A-AF8B-D761642E1036}"/>
              </a:ext>
            </a:extLst>
          </p:cNvPr>
          <p:cNvSpPr/>
          <p:nvPr/>
        </p:nvSpPr>
        <p:spPr>
          <a:xfrm>
            <a:off x="3524724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‘e’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045F32-B551-4500-824D-B321B972BD0E}"/>
              </a:ext>
            </a:extLst>
          </p:cNvPr>
          <p:cNvSpPr/>
          <p:nvPr/>
        </p:nvSpPr>
        <p:spPr>
          <a:xfrm>
            <a:off x="4863601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‘l’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7FA3A58-BC27-438C-9F41-041D6C2EAEF7}"/>
              </a:ext>
            </a:extLst>
          </p:cNvPr>
          <p:cNvSpPr/>
          <p:nvPr/>
        </p:nvSpPr>
        <p:spPr>
          <a:xfrm>
            <a:off x="6202478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‘l’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3426A2-E47F-4BBF-AA49-60B580CD317A}"/>
              </a:ext>
            </a:extLst>
          </p:cNvPr>
          <p:cNvSpPr/>
          <p:nvPr/>
        </p:nvSpPr>
        <p:spPr>
          <a:xfrm>
            <a:off x="129540" y="2880421"/>
            <a:ext cx="10203180" cy="2317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ACCDF2-03A3-4A4C-BA5B-BF835049245A}"/>
              </a:ext>
            </a:extLst>
          </p:cNvPr>
          <p:cNvSpPr/>
          <p:nvPr/>
        </p:nvSpPr>
        <p:spPr>
          <a:xfrm>
            <a:off x="7541354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‘o’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6675807-39E8-462A-9948-92B3784FB0D4}"/>
              </a:ext>
            </a:extLst>
          </p:cNvPr>
          <p:cNvSpPr/>
          <p:nvPr/>
        </p:nvSpPr>
        <p:spPr>
          <a:xfrm>
            <a:off x="8881028" y="1826126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‘\0’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C48A0D6-8782-4D2F-AA1A-2AB4A988D46F}"/>
              </a:ext>
            </a:extLst>
          </p:cNvPr>
          <p:cNvSpPr/>
          <p:nvPr/>
        </p:nvSpPr>
        <p:spPr>
          <a:xfrm>
            <a:off x="248681" y="4398191"/>
            <a:ext cx="1338877" cy="635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A433C9E-F976-4B32-BC6A-81EDEFFDB2DC}"/>
              </a:ext>
            </a:extLst>
          </p:cNvPr>
          <p:cNvSpPr/>
          <p:nvPr/>
        </p:nvSpPr>
        <p:spPr>
          <a:xfrm>
            <a:off x="846970" y="4631644"/>
            <a:ext cx="142297" cy="1688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53C237-50FA-47A4-853B-8E7BEEAB4C6D}"/>
              </a:ext>
            </a:extLst>
          </p:cNvPr>
          <p:cNvSpPr txBox="1"/>
          <p:nvPr/>
        </p:nvSpPr>
        <p:spPr>
          <a:xfrm>
            <a:off x="245034" y="4046444"/>
            <a:ext cx="1338877" cy="34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str</a:t>
            </a:r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1A5F1B2-0EE8-479E-946E-CAF4CED57099}"/>
              </a:ext>
            </a:extLst>
          </p:cNvPr>
          <p:cNvSpPr/>
          <p:nvPr/>
        </p:nvSpPr>
        <p:spPr>
          <a:xfrm>
            <a:off x="245034" y="3232167"/>
            <a:ext cx="1338877" cy="635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AD42D15-7479-4D1D-98A5-4DCDA558908B}"/>
              </a:ext>
            </a:extLst>
          </p:cNvPr>
          <p:cNvSpPr txBox="1"/>
          <p:nvPr/>
        </p:nvSpPr>
        <p:spPr>
          <a:xfrm>
            <a:off x="241387" y="2880420"/>
            <a:ext cx="1338877" cy="34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len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6722-EA48-4BD8-BF14-3ADDBE38C738}"/>
              </a:ext>
            </a:extLst>
          </p:cNvPr>
          <p:cNvSpPr txBox="1"/>
          <p:nvPr/>
        </p:nvSpPr>
        <p:spPr>
          <a:xfrm>
            <a:off x="129539" y="5198147"/>
            <a:ext cx="102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Deep Copy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55C8321-F914-48DF-ABE6-1D055477FDC5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989267" y="4716050"/>
            <a:ext cx="11892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493E9DB6-7FFC-468D-9440-D173F16C2BFF}"/>
              </a:ext>
            </a:extLst>
          </p:cNvPr>
          <p:cNvSpPr/>
          <p:nvPr/>
        </p:nvSpPr>
        <p:spPr>
          <a:xfrm>
            <a:off x="2185848" y="4398191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‘H’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BC472CB-DB1E-4FDF-B2FF-06021B891D54}"/>
              </a:ext>
            </a:extLst>
          </p:cNvPr>
          <p:cNvSpPr/>
          <p:nvPr/>
        </p:nvSpPr>
        <p:spPr>
          <a:xfrm>
            <a:off x="3524724" y="4398191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‘e’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BE1E26B-3DCE-4C71-9CAE-122302CD69D5}"/>
              </a:ext>
            </a:extLst>
          </p:cNvPr>
          <p:cNvSpPr/>
          <p:nvPr/>
        </p:nvSpPr>
        <p:spPr>
          <a:xfrm>
            <a:off x="4863601" y="4398191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‘l’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7AFD7EB-CEFD-4B63-861C-ECE6A9E9E3BD}"/>
              </a:ext>
            </a:extLst>
          </p:cNvPr>
          <p:cNvSpPr/>
          <p:nvPr/>
        </p:nvSpPr>
        <p:spPr>
          <a:xfrm>
            <a:off x="6202478" y="4398191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‘l’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2BB2C63-8776-4008-A881-334C9E1A06DE}"/>
              </a:ext>
            </a:extLst>
          </p:cNvPr>
          <p:cNvSpPr/>
          <p:nvPr/>
        </p:nvSpPr>
        <p:spPr>
          <a:xfrm>
            <a:off x="7541354" y="4398191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‘o’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3E0AFA-609C-4E8B-8825-1EA5D41DD745}"/>
              </a:ext>
            </a:extLst>
          </p:cNvPr>
          <p:cNvSpPr/>
          <p:nvPr/>
        </p:nvSpPr>
        <p:spPr>
          <a:xfrm>
            <a:off x="8881028" y="4398191"/>
            <a:ext cx="1338877" cy="635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‘\0’</a:t>
            </a:r>
          </a:p>
        </p:txBody>
      </p:sp>
    </p:spTree>
    <p:extLst>
      <p:ext uri="{BB962C8B-B14F-4D97-AF65-F5344CB8AC3E}">
        <p14:creationId xmlns:p14="http://schemas.microsoft.com/office/powerpoint/2010/main" val="286851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4</cp:revision>
  <dcterms:created xsi:type="dcterms:W3CDTF">2018-03-03T11:18:57Z</dcterms:created>
  <dcterms:modified xsi:type="dcterms:W3CDTF">2018-04-15T16:19:12Z</dcterms:modified>
</cp:coreProperties>
</file>