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38646A-9E18-4EF6-8E54-AC64CD153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DC51E7B-AFE4-498D-A513-DAD220803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AD49E0-41BC-45BC-A214-3F1BFD47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F358-5D3D-432B-AFB6-E58A09216B05}" type="datetimeFigureOut">
              <a:rPr lang="de-CH" smtClean="0"/>
              <a:t>20.03.2018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F155F6-0BF6-4CEA-97C2-08D764A4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45017A-047A-49DC-8F82-48572335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B3F9-104D-4C6F-A3A2-160CEFD5803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048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239919-FDD5-4715-8E61-87946111D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2EEB76-61E0-4221-8AD7-7591C2563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6E46F2-C9CC-4585-8FE2-40D55A4C1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F358-5D3D-432B-AFB6-E58A09216B05}" type="datetimeFigureOut">
              <a:rPr lang="de-CH" smtClean="0"/>
              <a:t>20.03.2018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B5C841-4176-4F1E-A3F3-BB0655AC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9E50BF-2033-4779-ADA8-99AE2099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B3F9-104D-4C6F-A3A2-160CEFD5803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8045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EF10F98-389D-4800-926D-B0406D64F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4A2B09-CA7A-4D3B-B960-240F36A5F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D833C8-D71E-46B7-9232-4DCEC465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F358-5D3D-432B-AFB6-E58A09216B05}" type="datetimeFigureOut">
              <a:rPr lang="de-CH" smtClean="0"/>
              <a:t>20.03.2018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C85272-53DC-4D04-A9BF-1517DBF6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0635C0-6D91-4E35-B85F-4A013708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B3F9-104D-4C6F-A3A2-160CEFD5803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270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C4F32-D2A6-4135-9C1E-87C75AAA7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62315C-EEB3-4AC5-B0D4-4EF642268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C6BF53-D662-42B4-A02C-92E9015F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F358-5D3D-432B-AFB6-E58A09216B05}" type="datetimeFigureOut">
              <a:rPr lang="de-CH" smtClean="0"/>
              <a:t>20.03.2018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BAAA06-1A82-4FA3-89FE-B0D192DA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AC3903-F384-44D8-AE6E-794A59EC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B3F9-104D-4C6F-A3A2-160CEFD5803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83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E1B71-BF85-4141-AB95-608D47C8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222F82-71D2-4518-99D7-605CAF15E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7BB0D4-B09B-4C3B-996F-C733C720E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F358-5D3D-432B-AFB6-E58A09216B05}" type="datetimeFigureOut">
              <a:rPr lang="de-CH" smtClean="0"/>
              <a:t>20.03.2018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EDE6CB-E662-453D-848C-0598A558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9EF71D-C8B9-430E-AE54-9924DBFE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B3F9-104D-4C6F-A3A2-160CEFD5803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896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B2A16E-8EE0-494B-BA31-1DC6BAD3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C3546B-397F-432A-83C6-1AB82F72F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384995-A4AA-453D-8608-A99771A09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A059B4-7136-4111-9B31-E1D2F934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F358-5D3D-432B-AFB6-E58A09216B05}" type="datetimeFigureOut">
              <a:rPr lang="de-CH" smtClean="0"/>
              <a:t>20.03.2018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6A223F-F1D8-44DC-BAF4-D95B81ACE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1E5282-F8B1-4E3E-AC76-4AA6927D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B3F9-104D-4C6F-A3A2-160CEFD5803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581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B6DAE7-546B-4C8D-BD67-A8A396F7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A11DCE-AACF-4C9F-9ABC-0FA713D8C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C19843-691D-4FB2-B8AF-4F6EC6F86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0F828DB-75F7-4539-B69C-1218BB008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A66122E-6785-427B-949D-3BEECD178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E94A02-446F-45FD-8B6C-7CB160CC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F358-5D3D-432B-AFB6-E58A09216B05}" type="datetimeFigureOut">
              <a:rPr lang="de-CH" smtClean="0"/>
              <a:t>20.03.2018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6394B8-AE22-48F2-BA41-438B61FA2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7624E0B-F8B7-4C8D-9C93-2F88B852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B3F9-104D-4C6F-A3A2-160CEFD5803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714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6D150D-9C57-412E-A4A0-C434DBA5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734991-F811-4E6F-9108-92C742EC3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F358-5D3D-432B-AFB6-E58A09216B05}" type="datetimeFigureOut">
              <a:rPr lang="de-CH" smtClean="0"/>
              <a:t>20.03.2018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B3FC33D-9E21-4FA7-A35E-E725BDB6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E22805-2A45-418E-B2A2-FA51535E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B3F9-104D-4C6F-A3A2-160CEFD5803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364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107880A-6900-4532-89DD-0FC8C60D1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F358-5D3D-432B-AFB6-E58A09216B05}" type="datetimeFigureOut">
              <a:rPr lang="de-CH" smtClean="0"/>
              <a:t>20.03.2018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5F3D71A-E29A-4570-A6B3-9FE24A7C2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A0998A-8CB1-4D23-AB6D-0539E2A5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B3F9-104D-4C6F-A3A2-160CEFD5803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599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04CFA8-00C0-43C4-A934-20DD433A7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FF049A-41A2-4A66-9AF8-4417DFEE4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48F24B-569A-49DB-AC74-8B3ADC8A8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EF0429-A5FA-42A6-A9EF-0DC878286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F358-5D3D-432B-AFB6-E58A09216B05}" type="datetimeFigureOut">
              <a:rPr lang="de-CH" smtClean="0"/>
              <a:t>20.03.2018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253206-F834-4E55-AA01-E26FF97AD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D4A499-BAD0-42E9-B06D-863080BF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B3F9-104D-4C6F-A3A2-160CEFD5803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275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B0EC7-BC23-4C46-87E9-A9DCDB19B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EEB7D01-8C97-4AA5-BB99-8426A2979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4E2538-662E-4CCA-AC46-7F82A6736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947C76-1C48-4870-8022-EEFD504C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F358-5D3D-432B-AFB6-E58A09216B05}" type="datetimeFigureOut">
              <a:rPr lang="de-CH" smtClean="0"/>
              <a:t>20.03.2018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8FF0DB-ACDE-4878-A92E-C8478F10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BB85FE-A67E-456F-AEB2-C8AE2C2D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B3F9-104D-4C6F-A3A2-160CEFD5803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411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AB7D7D0-EDE2-4326-991A-831942BEE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23365C-6AFA-455C-82D2-ECFBCC6DD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C7AE05-FE86-46FF-A32D-10E98E6A9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EF358-5D3D-432B-AFB6-E58A09216B05}" type="datetimeFigureOut">
              <a:rPr lang="de-CH" smtClean="0"/>
              <a:t>20.03.2018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5A07EE-AC75-4F58-9634-544148364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3A60D7-EE02-4BFC-8298-38FA3BDB6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EB3F9-104D-4C6F-A3A2-160CEFD5803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425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D5AFA6B-7960-4BD4-8633-8FE699E98222}"/>
              </a:ext>
            </a:extLst>
          </p:cNvPr>
          <p:cNvSpPr/>
          <p:nvPr/>
        </p:nvSpPr>
        <p:spPr>
          <a:xfrm>
            <a:off x="1939636" y="1064029"/>
            <a:ext cx="1094400" cy="440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goo.cpp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9ADB3A5-EAFC-46CB-BAC9-3A842FC71165}"/>
              </a:ext>
            </a:extLst>
          </p:cNvPr>
          <p:cNvSpPr/>
          <p:nvPr/>
        </p:nvSpPr>
        <p:spPr>
          <a:xfrm>
            <a:off x="3737956" y="1064029"/>
            <a:ext cx="1094400" cy="440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foo.cpp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85DF81B-E5B2-49B2-98AF-43535F6AC216}"/>
              </a:ext>
            </a:extLst>
          </p:cNvPr>
          <p:cNvSpPr/>
          <p:nvPr/>
        </p:nvSpPr>
        <p:spPr>
          <a:xfrm>
            <a:off x="5605548" y="1064028"/>
            <a:ext cx="1094509" cy="440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ysClr val="windowText" lastClr="000000"/>
                </a:solidFill>
              </a:rPr>
              <a:t>main.cpp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0284C0C-865C-4196-AACA-390D54375C27}"/>
              </a:ext>
            </a:extLst>
          </p:cNvPr>
          <p:cNvSpPr/>
          <p:nvPr/>
        </p:nvSpPr>
        <p:spPr>
          <a:xfrm>
            <a:off x="2820732" y="1838497"/>
            <a:ext cx="1094400" cy="440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ysClr val="windowText" lastClr="000000"/>
                </a:solidFill>
              </a:rPr>
              <a:t>goo.h</a:t>
            </a:r>
            <a:endParaRPr lang="de-CH" dirty="0">
              <a:solidFill>
                <a:sysClr val="windowText" lastClr="000000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4D7505B-EBD1-4A50-A46B-0F98C4EFA0CD}"/>
              </a:ext>
            </a:extLst>
          </p:cNvPr>
          <p:cNvSpPr/>
          <p:nvPr/>
        </p:nvSpPr>
        <p:spPr>
          <a:xfrm>
            <a:off x="4688379" y="1838497"/>
            <a:ext cx="1094400" cy="440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ysClr val="windowText" lastClr="000000"/>
                </a:solidFill>
              </a:rPr>
              <a:t>foo.h</a:t>
            </a:r>
            <a:endParaRPr lang="de-CH" dirty="0">
              <a:solidFill>
                <a:sysClr val="windowText" lastClr="000000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7AB9BBF-5980-44E8-828F-AA6FD00B5689}"/>
              </a:ext>
            </a:extLst>
          </p:cNvPr>
          <p:cNvSpPr/>
          <p:nvPr/>
        </p:nvSpPr>
        <p:spPr>
          <a:xfrm>
            <a:off x="3737956" y="3031375"/>
            <a:ext cx="1094400" cy="440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ysClr val="windowText" lastClr="000000"/>
                </a:solidFill>
              </a:rPr>
              <a:t>foo.o</a:t>
            </a:r>
            <a:endParaRPr lang="de-CH" dirty="0">
              <a:solidFill>
                <a:sysClr val="windowText" lastClr="000000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FD3A15A-7D5B-421C-B413-185488205098}"/>
              </a:ext>
            </a:extLst>
          </p:cNvPr>
          <p:cNvSpPr/>
          <p:nvPr/>
        </p:nvSpPr>
        <p:spPr>
          <a:xfrm>
            <a:off x="1939636" y="3031375"/>
            <a:ext cx="1094400" cy="440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ysClr val="windowText" lastClr="000000"/>
                </a:solidFill>
              </a:rPr>
              <a:t>goo.o</a:t>
            </a:r>
            <a:endParaRPr lang="de-CH" dirty="0">
              <a:solidFill>
                <a:sysClr val="windowText" lastClr="000000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D03E3E7-F638-49EE-93A9-A1E134283526}"/>
              </a:ext>
            </a:extLst>
          </p:cNvPr>
          <p:cNvSpPr/>
          <p:nvPr/>
        </p:nvSpPr>
        <p:spPr>
          <a:xfrm>
            <a:off x="5626329" y="3031375"/>
            <a:ext cx="1094400" cy="440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ysClr val="windowText" lastClr="000000"/>
                </a:solidFill>
              </a:rPr>
              <a:t>main.o</a:t>
            </a:r>
            <a:endParaRPr lang="de-CH" dirty="0">
              <a:solidFill>
                <a:sysClr val="windowText" lastClr="000000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28E5302-4271-4AD2-834D-952F801134FA}"/>
              </a:ext>
            </a:extLst>
          </p:cNvPr>
          <p:cNvSpPr/>
          <p:nvPr/>
        </p:nvSpPr>
        <p:spPr>
          <a:xfrm>
            <a:off x="3737956" y="4161905"/>
            <a:ext cx="1094400" cy="440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ysClr val="windowText" lastClr="000000"/>
                </a:solidFill>
              </a:rPr>
              <a:t>prog</a:t>
            </a:r>
            <a:endParaRPr lang="de-CH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B5A9E2E-9429-4052-A9E0-4424BE13ACA7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486836" y="1504604"/>
            <a:ext cx="0" cy="152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1654E2E-DE7B-4542-96E4-28562565CEAF}"/>
              </a:ext>
            </a:extLst>
          </p:cNvPr>
          <p:cNvCxnSpPr>
            <a:cxnSpLocks/>
          </p:cNvCxnSpPr>
          <p:nvPr/>
        </p:nvCxnSpPr>
        <p:spPr>
          <a:xfrm flipH="1">
            <a:off x="2760437" y="2279072"/>
            <a:ext cx="292523" cy="7523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3F2C6B18-721C-4A49-BE7F-9B46A911A408}"/>
              </a:ext>
            </a:extLst>
          </p:cNvPr>
          <p:cNvCxnSpPr>
            <a:cxnSpLocks/>
          </p:cNvCxnSpPr>
          <p:nvPr/>
        </p:nvCxnSpPr>
        <p:spPr>
          <a:xfrm>
            <a:off x="3662507" y="2267989"/>
            <a:ext cx="321948" cy="7633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18EFBB4-C696-40B7-8453-6CCAD12D951D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4285156" y="1504604"/>
            <a:ext cx="0" cy="1526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4DE33789-8451-4307-8F1D-1997FF7A1333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6152803" y="1504603"/>
            <a:ext cx="20726" cy="15267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00E1023-1BAB-4565-9D10-A301C742450D}"/>
              </a:ext>
            </a:extLst>
          </p:cNvPr>
          <p:cNvCxnSpPr>
            <a:cxnSpLocks/>
          </p:cNvCxnSpPr>
          <p:nvPr/>
        </p:nvCxnSpPr>
        <p:spPr>
          <a:xfrm>
            <a:off x="5567752" y="2279072"/>
            <a:ext cx="301033" cy="7523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AC5E4D9-FA1B-443C-B5AD-106EA716CCFB}"/>
              </a:ext>
            </a:extLst>
          </p:cNvPr>
          <p:cNvCxnSpPr>
            <a:cxnSpLocks/>
          </p:cNvCxnSpPr>
          <p:nvPr/>
        </p:nvCxnSpPr>
        <p:spPr>
          <a:xfrm flipH="1">
            <a:off x="4567915" y="2279072"/>
            <a:ext cx="377188" cy="7523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DD17119-770C-41E4-80DF-7C3E70C3B757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4285156" y="3471950"/>
            <a:ext cx="0" cy="689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2EC63D1F-B2EA-46E8-AF28-90210BDB9CFC}"/>
              </a:ext>
            </a:extLst>
          </p:cNvPr>
          <p:cNvCxnSpPr>
            <a:cxnSpLocks/>
            <a:stCxn id="11" idx="2"/>
            <a:endCxn id="12" idx="3"/>
          </p:cNvCxnSpPr>
          <p:nvPr/>
        </p:nvCxnSpPr>
        <p:spPr>
          <a:xfrm flipH="1">
            <a:off x="4832356" y="3471950"/>
            <a:ext cx="1341173" cy="910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0A603F8-1D18-473E-B518-99F22D857948}"/>
              </a:ext>
            </a:extLst>
          </p:cNvPr>
          <p:cNvCxnSpPr>
            <a:cxnSpLocks/>
            <a:stCxn id="10" idx="2"/>
            <a:endCxn id="12" idx="1"/>
          </p:cNvCxnSpPr>
          <p:nvPr/>
        </p:nvCxnSpPr>
        <p:spPr>
          <a:xfrm>
            <a:off x="2486836" y="3471950"/>
            <a:ext cx="1251120" cy="910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408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Noah Kälin</dc:creator>
  <cp:lastModifiedBy>Noah Kälin</cp:lastModifiedBy>
  <cp:revision>2</cp:revision>
  <dcterms:created xsi:type="dcterms:W3CDTF">2018-03-20T08:08:01Z</dcterms:created>
  <dcterms:modified xsi:type="dcterms:W3CDTF">2018-03-20T08:09:16Z</dcterms:modified>
</cp:coreProperties>
</file>