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89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EB09E-3C40-4BAF-BB59-3AAD21556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D872ED-EA91-49FD-8ADF-3719D7174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994CD3-0A0D-4208-9599-BA444990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549D-DCC3-49F3-861F-14B5589B7790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89430A-B2B6-499B-ADAA-FE311D9A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E4EA56-3456-4E4B-999C-DB27F3B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E985-0319-4231-9C34-A47325EF9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074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09F62-D098-4737-AC5A-4533392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8B5FDF-E2DC-42D3-B633-C82DBFE1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1B75C1-8FAC-49D5-BB01-A2568071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549D-DCC3-49F3-861F-14B5589B7790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13330F-1B98-4F9B-8221-BBC43451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D65FDC-1BBB-4056-9756-4B169C78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E985-0319-4231-9C34-A47325EF9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4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106078-73E6-48BA-B5F2-11373728E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A8AB46-377E-45A9-A1BD-05E6C658B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7FF1A9-AED8-4965-82B7-FB036704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549D-DCC3-49F3-861F-14B5589B7790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9DF9EB-0D00-4BAE-9E71-6ADD928B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D48240-A809-492C-B99D-E9DA6D7C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E985-0319-4231-9C34-A47325EF9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606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2DFBC-4DA9-4E33-ADF8-1D61CD26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AF4CFA-08E6-48A1-BFF4-14886C32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8B8B5-377A-450A-803D-BC166F7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549D-DCC3-49F3-861F-14B5589B7790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09A798-91AB-45F2-8D7A-AEB4A41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C4AC9F-37DE-455A-BF2C-C7A71274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E985-0319-4231-9C34-A47325EF9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4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10007-0F77-467B-BE44-2B2FF5B8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646F5E-6AF8-4C7F-B940-B4F61DF9B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8CD76E-D1D1-4405-9D59-BEBECA2E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549D-DCC3-49F3-861F-14B5589B7790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AB1DE2-E01D-461C-A5B7-5ED4FEEB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752B6-D1F4-4C06-852A-DA7C9939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E985-0319-4231-9C34-A47325EF9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73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55993-3473-46F1-90FF-886EEA3C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75D01C-6646-497E-A193-A16AA08CA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8FDA74-4343-40CB-AC72-989176775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59F032-3858-40F9-8B32-C396733B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549D-DCC3-49F3-861F-14B5589B7790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2BF7D1-16CC-403C-87A5-7CE6F2AE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31EFAA-6D9D-4144-A279-ACD4BA73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E985-0319-4231-9C34-A47325EF9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023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DD0E1-729E-473D-AC47-477B014A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81DF4F-025A-4DAF-91DF-FFE451D2B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B7DDA8-7F0F-4220-8A38-ED1E9F252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3BE785-AC0E-4560-9D25-10583E941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8B2E82-0344-41FF-A64B-CA60278C4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0A1F4-DCA9-4737-93C1-2E43D861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549D-DCC3-49F3-861F-14B5589B7790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C5D6A2-5804-4A95-B9AB-2C488588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0A962E-BB6D-4125-B42D-DFF815F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E985-0319-4231-9C34-A47325EF9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81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F11EB-6F8C-4545-9B30-07AEB406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F312E2-9F5F-43FF-AF23-06A93121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549D-DCC3-49F3-861F-14B5589B7790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7FEA1D-2CA7-42AB-A302-D2DF7A26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F74A91-7E7F-4D50-A1BC-FE677BBE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E985-0319-4231-9C34-A47325EF9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106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BBFC1-4091-4844-9C1A-4F910F70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549D-DCC3-49F3-861F-14B5589B7790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939D80-0886-428E-AB40-380FD48E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1F5F13-A78D-4870-BADF-1D26501D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E985-0319-4231-9C34-A47325EF9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850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93C82-C325-40B2-9764-F499CBD2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5593CA-BF94-405F-B7EB-35F1EC717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DD018E-7220-4B48-8DFB-84123E199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45129A-E951-487F-B8EF-93D0F751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549D-DCC3-49F3-861F-14B5589B7790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4F5E14-2D3D-4DA9-9B3C-020BCB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A51595-EFCF-4E91-8DC7-18E9F1E6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E985-0319-4231-9C34-A47325EF9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141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087E1-B10B-401D-AFCA-8C28AAFF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6FD1778-7A84-449A-8102-5B2F0160C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267FA3-675F-44B4-8AEB-E9EBC6C1D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B2EAA3-2BF1-465F-9B39-C3A02A0B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549D-DCC3-49F3-861F-14B5589B7790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7C8ECF-E75C-4B0B-9B6B-C4058CF8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B304CC-366B-4860-8D92-50111591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E985-0319-4231-9C34-A47325EF9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744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B62C54-DCFA-479C-A07F-DC83A74C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6DD02B-F48B-4664-B227-A30104D8E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9388C-F5E1-4CDE-A545-965C65CB5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549D-DCC3-49F3-861F-14B5589B7790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B0D03-9C41-4993-B189-4B13418DD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E2E4B-5F28-4F29-82E6-6677B62A2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5E985-0319-4231-9C34-A47325EF9B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063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81C24D2-5A4E-49D6-BB0C-780CA8BF741C}"/>
              </a:ext>
            </a:extLst>
          </p:cNvPr>
          <p:cNvSpPr txBox="1"/>
          <p:nvPr/>
        </p:nvSpPr>
        <p:spPr>
          <a:xfrm>
            <a:off x="216131" y="926047"/>
            <a:ext cx="91024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# </a:t>
            </a:r>
            <a:r>
              <a:rPr lang="de-CH" dirty="0" err="1"/>
              <a:t>makefile</a:t>
            </a:r>
            <a:endParaRPr lang="de-CH" dirty="0"/>
          </a:p>
          <a:p>
            <a:r>
              <a:rPr lang="de-CH" dirty="0"/>
              <a:t>cc=g++</a:t>
            </a:r>
          </a:p>
          <a:p>
            <a:r>
              <a:rPr lang="de-CH" dirty="0"/>
              <a:t>CFLAGS= -c -Wall</a:t>
            </a:r>
          </a:p>
          <a:p>
            <a:r>
              <a:rPr lang="de-CH" dirty="0"/>
              <a:t>LFLAGS= -Wall</a:t>
            </a:r>
          </a:p>
          <a:p>
            <a:r>
              <a:rPr lang="de-CH" dirty="0"/>
              <a:t>OBJ=</a:t>
            </a:r>
            <a:r>
              <a:rPr lang="de-CH" dirty="0" err="1"/>
              <a:t>foo.o</a:t>
            </a:r>
            <a:r>
              <a:rPr lang="de-CH" dirty="0"/>
              <a:t> </a:t>
            </a:r>
            <a:r>
              <a:rPr lang="de-CH" dirty="0" err="1"/>
              <a:t>goo.o</a:t>
            </a:r>
            <a:r>
              <a:rPr lang="de-CH" dirty="0"/>
              <a:t> </a:t>
            </a:r>
            <a:r>
              <a:rPr lang="de-CH" dirty="0" err="1"/>
              <a:t>main.o</a:t>
            </a:r>
            <a:endParaRPr lang="de-CH" dirty="0"/>
          </a:p>
          <a:p>
            <a:r>
              <a:rPr lang="de-CH" dirty="0"/>
              <a:t>EXE=</a:t>
            </a:r>
            <a:r>
              <a:rPr lang="de-CH" dirty="0" err="1"/>
              <a:t>prog</a:t>
            </a:r>
            <a:endParaRPr lang="de-CH" dirty="0"/>
          </a:p>
          <a:p>
            <a:endParaRPr lang="de-CH" dirty="0"/>
          </a:p>
          <a:p>
            <a:r>
              <a:rPr lang="de-CH" dirty="0"/>
              <a:t>${EXE}: 	${OBJ}</a:t>
            </a:r>
          </a:p>
          <a:p>
            <a:r>
              <a:rPr lang="de-CH" dirty="0"/>
              <a:t>        	${cc} ${LFLAGS} -o ${@} ${OBJ}</a:t>
            </a:r>
          </a:p>
          <a:p>
            <a:endParaRPr lang="de-CH" dirty="0"/>
          </a:p>
          <a:p>
            <a:r>
              <a:rPr lang="de-CH" dirty="0" err="1"/>
              <a:t>foo.o</a:t>
            </a:r>
            <a:r>
              <a:rPr lang="de-CH" dirty="0"/>
              <a:t>:  	</a:t>
            </a:r>
            <a:r>
              <a:rPr lang="de-CH" dirty="0" err="1"/>
              <a:t>foo.h</a:t>
            </a:r>
            <a:r>
              <a:rPr lang="de-CH" dirty="0"/>
              <a:t> </a:t>
            </a:r>
            <a:r>
              <a:rPr lang="de-CH" dirty="0" err="1"/>
              <a:t>goo.h</a:t>
            </a:r>
            <a:r>
              <a:rPr lang="de-CH" dirty="0"/>
              <a:t> foo.cpp</a:t>
            </a:r>
          </a:p>
          <a:p>
            <a:r>
              <a:rPr lang="de-CH" dirty="0"/>
              <a:t>        	${cc} ${CFLAGS} -o ${@} foo.cpp</a:t>
            </a:r>
          </a:p>
          <a:p>
            <a:endParaRPr lang="de-CH" dirty="0"/>
          </a:p>
          <a:p>
            <a:r>
              <a:rPr lang="de-CH" dirty="0" err="1"/>
              <a:t>goo.o</a:t>
            </a:r>
            <a:r>
              <a:rPr lang="de-CH" dirty="0"/>
              <a:t>:  	</a:t>
            </a:r>
            <a:r>
              <a:rPr lang="de-CH" dirty="0" err="1"/>
              <a:t>goo.h</a:t>
            </a:r>
            <a:r>
              <a:rPr lang="de-CH" dirty="0"/>
              <a:t> goo.cpp</a:t>
            </a:r>
          </a:p>
          <a:p>
            <a:r>
              <a:rPr lang="de-CH" dirty="0"/>
              <a:t>       	${cc} ${CFLAGS} -0 ${@} goo.cpp</a:t>
            </a:r>
          </a:p>
          <a:p>
            <a:endParaRPr lang="de-CH" dirty="0"/>
          </a:p>
          <a:p>
            <a:r>
              <a:rPr lang="de-CH" dirty="0" err="1"/>
              <a:t>main.o</a:t>
            </a:r>
            <a:r>
              <a:rPr lang="de-CH" dirty="0"/>
              <a:t>: 	</a:t>
            </a:r>
            <a:r>
              <a:rPr lang="de-CH" dirty="0" err="1"/>
              <a:t>foo.h</a:t>
            </a:r>
            <a:r>
              <a:rPr lang="de-CH" dirty="0"/>
              <a:t> main.cpp</a:t>
            </a:r>
          </a:p>
          <a:p>
            <a:r>
              <a:rPr lang="de-CH" dirty="0"/>
              <a:t>        	${cc} ${CFLAGS} -o ${@} main.cpp</a:t>
            </a:r>
          </a:p>
          <a:p>
            <a:endParaRPr lang="de-CH" dirty="0"/>
          </a:p>
          <a:p>
            <a:r>
              <a:rPr lang="de-CH" dirty="0"/>
              <a:t>clean:</a:t>
            </a:r>
          </a:p>
          <a:p>
            <a:r>
              <a:rPr lang="de-CH" dirty="0"/>
              <a:t>        	</a:t>
            </a:r>
            <a:r>
              <a:rPr lang="de-CH" dirty="0" err="1"/>
              <a:t>rm</a:t>
            </a:r>
            <a:r>
              <a:rPr lang="de-CH" dirty="0"/>
              <a:t> -f ${OBJ} ${EXE}</a:t>
            </a:r>
          </a:p>
          <a:p>
            <a:endParaRPr lang="de-CH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724229D-D6DF-477A-ABE7-FA93F05B8565}"/>
              </a:ext>
            </a:extLst>
          </p:cNvPr>
          <p:cNvSpPr/>
          <p:nvPr/>
        </p:nvSpPr>
        <p:spPr>
          <a:xfrm>
            <a:off x="216131" y="2826327"/>
            <a:ext cx="773084" cy="3973484"/>
          </a:xfrm>
          <a:prstGeom prst="round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3032E51-9C47-421E-8C7E-B5FB9F772EE0}"/>
              </a:ext>
            </a:extLst>
          </p:cNvPr>
          <p:cNvSpPr/>
          <p:nvPr/>
        </p:nvSpPr>
        <p:spPr>
          <a:xfrm rot="16200000">
            <a:off x="1893225" y="2861655"/>
            <a:ext cx="311726" cy="200336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7994EFF-927B-45C4-B407-186C3D1F4CF4}"/>
              </a:ext>
            </a:extLst>
          </p:cNvPr>
          <p:cNvSpPr/>
          <p:nvPr/>
        </p:nvSpPr>
        <p:spPr>
          <a:xfrm>
            <a:off x="5514108" y="2078178"/>
            <a:ext cx="5439296" cy="1144385"/>
          </a:xfrm>
          <a:prstGeom prst="rect">
            <a:avLst/>
          </a:prstGeom>
          <a:solidFill>
            <a:srgbClr val="4472C4">
              <a:alpha val="30196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dirty="0">
                <a:solidFill>
                  <a:schemeClr val="accent1">
                    <a:lumMod val="75000"/>
                  </a:schemeClr>
                </a:solidFill>
              </a:rPr>
              <a:t>Targets: Diese können mit </a:t>
            </a:r>
            <a:r>
              <a:rPr lang="de-CH" b="1" dirty="0" err="1">
                <a:solidFill>
                  <a:schemeClr val="accent1">
                    <a:lumMod val="75000"/>
                  </a:schemeClr>
                </a:solidFill>
              </a:rPr>
              <a:t>make</a:t>
            </a:r>
            <a:r>
              <a:rPr lang="de-CH" b="1" dirty="0">
                <a:solidFill>
                  <a:schemeClr val="accent1">
                    <a:lumMod val="75000"/>
                  </a:schemeClr>
                </a:solidFill>
              </a:rPr>
              <a:t> angesprungen werden,</a:t>
            </a:r>
          </a:p>
          <a:p>
            <a:r>
              <a:rPr lang="de-CH" b="1" dirty="0" err="1">
                <a:solidFill>
                  <a:schemeClr val="accent1">
                    <a:lumMod val="75000"/>
                  </a:schemeClr>
                </a:solidFill>
              </a:rPr>
              <a:t>z.b.</a:t>
            </a:r>
            <a:r>
              <a:rPr lang="de-CH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b="1" dirty="0" err="1">
                <a:solidFill>
                  <a:schemeClr val="accent1">
                    <a:lumMod val="75000"/>
                  </a:schemeClr>
                </a:solidFill>
              </a:rPr>
              <a:t>make</a:t>
            </a:r>
            <a:r>
              <a:rPr lang="de-CH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b="1" dirty="0" err="1">
                <a:solidFill>
                  <a:schemeClr val="accent1">
                    <a:lumMod val="75000"/>
                  </a:schemeClr>
                </a:solidFill>
              </a:rPr>
              <a:t>foo.o</a:t>
            </a:r>
            <a:endParaRPr lang="de-CH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CH" b="1" dirty="0">
                <a:solidFill>
                  <a:schemeClr val="accent1">
                    <a:lumMod val="75000"/>
                  </a:schemeClr>
                </a:solidFill>
              </a:rPr>
              <a:t>Wenn </a:t>
            </a:r>
            <a:r>
              <a:rPr lang="de-CH" b="1" dirty="0" err="1">
                <a:solidFill>
                  <a:schemeClr val="accent1">
                    <a:lumMod val="75000"/>
                  </a:schemeClr>
                </a:solidFill>
              </a:rPr>
              <a:t>make</a:t>
            </a:r>
            <a:r>
              <a:rPr lang="de-CH" b="1" dirty="0">
                <a:solidFill>
                  <a:schemeClr val="accent1">
                    <a:lumMod val="75000"/>
                  </a:schemeClr>
                </a:solidFill>
              </a:rPr>
              <a:t> ohne Parameter aufgerufen wird, dann wird das erste Target angesprungen.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2BDB5C-2AB5-40D4-9114-83A5C85174DF}"/>
              </a:ext>
            </a:extLst>
          </p:cNvPr>
          <p:cNvSpPr/>
          <p:nvPr/>
        </p:nvSpPr>
        <p:spPr>
          <a:xfrm>
            <a:off x="5514108" y="3485109"/>
            <a:ext cx="3582091" cy="756458"/>
          </a:xfrm>
          <a:prstGeom prst="rect">
            <a:avLst/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Abhänigkeitsliste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, d.h. von diesen Dateien ist das Target abhängig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B7ED953-F109-4980-92D3-65536377B036}"/>
              </a:ext>
            </a:extLst>
          </p:cNvPr>
          <p:cNvSpPr/>
          <p:nvPr/>
        </p:nvSpPr>
        <p:spPr>
          <a:xfrm>
            <a:off x="1155469" y="4813069"/>
            <a:ext cx="3117274" cy="311727"/>
          </a:xfrm>
          <a:prstGeom prst="roundRect">
            <a:avLst/>
          </a:prstGeom>
          <a:solidFill>
            <a:srgbClr val="FFE699">
              <a:alpha val="30196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678446C-4D7D-434A-8266-18870DD81A1D}"/>
              </a:ext>
            </a:extLst>
          </p:cNvPr>
          <p:cNvSpPr/>
          <p:nvPr/>
        </p:nvSpPr>
        <p:spPr>
          <a:xfrm>
            <a:off x="5522421" y="4504113"/>
            <a:ext cx="4155670" cy="929638"/>
          </a:xfrm>
          <a:prstGeom prst="rect">
            <a:avLst/>
          </a:prstGeom>
          <a:solidFill>
            <a:srgbClr val="FFE699">
              <a:alpha val="30196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Befehl, der ausgeführt werden muss, falls etwas geändert hat.</a:t>
            </a:r>
          </a:p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Wichtig: Erstes Zeichen muss ein TAB sein.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E608153-C7C1-40CB-BADF-338448996C7B}"/>
              </a:ext>
            </a:extLst>
          </p:cNvPr>
          <p:cNvCxnSpPr>
            <a:cxnSpLocks/>
          </p:cNvCxnSpPr>
          <p:nvPr/>
        </p:nvCxnSpPr>
        <p:spPr>
          <a:xfrm flipH="1">
            <a:off x="5384275" y="4504113"/>
            <a:ext cx="1" cy="92963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C71EBEF-3C66-4715-9CD8-FC04F1E16799}"/>
              </a:ext>
            </a:extLst>
          </p:cNvPr>
          <p:cNvCxnSpPr>
            <a:cxnSpLocks/>
          </p:cNvCxnSpPr>
          <p:nvPr/>
        </p:nvCxnSpPr>
        <p:spPr>
          <a:xfrm flipH="1">
            <a:off x="4272743" y="4968932"/>
            <a:ext cx="1111532" cy="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45EBF8E-143D-4B33-8E7B-8E2C8BE5F3F2}"/>
              </a:ext>
            </a:extLst>
          </p:cNvPr>
          <p:cNvCxnSpPr>
            <a:cxnSpLocks/>
          </p:cNvCxnSpPr>
          <p:nvPr/>
        </p:nvCxnSpPr>
        <p:spPr>
          <a:xfrm flipH="1">
            <a:off x="5384276" y="3486497"/>
            <a:ext cx="1" cy="75507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7F07C82-5159-4FB7-A1AA-67A56AE2864E}"/>
              </a:ext>
            </a:extLst>
          </p:cNvPr>
          <p:cNvCxnSpPr>
            <a:cxnSpLocks/>
          </p:cNvCxnSpPr>
          <p:nvPr/>
        </p:nvCxnSpPr>
        <p:spPr>
          <a:xfrm flipH="1" flipV="1">
            <a:off x="3050772" y="3863338"/>
            <a:ext cx="2333503" cy="245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F0469050-1370-47CF-9DFB-E06B35434459}"/>
              </a:ext>
            </a:extLst>
          </p:cNvPr>
          <p:cNvCxnSpPr>
            <a:cxnSpLocks/>
          </p:cNvCxnSpPr>
          <p:nvPr/>
        </p:nvCxnSpPr>
        <p:spPr>
          <a:xfrm>
            <a:off x="5355770" y="2078178"/>
            <a:ext cx="1" cy="115635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44C58B7-4873-43DF-9D8C-919B57A37E20}"/>
              </a:ext>
            </a:extLst>
          </p:cNvPr>
          <p:cNvCxnSpPr>
            <a:cxnSpLocks/>
          </p:cNvCxnSpPr>
          <p:nvPr/>
        </p:nvCxnSpPr>
        <p:spPr>
          <a:xfrm flipH="1">
            <a:off x="989215" y="2644232"/>
            <a:ext cx="4366555" cy="24399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04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Noah Kälin</dc:creator>
  <cp:lastModifiedBy>Noah Kälin</cp:lastModifiedBy>
  <cp:revision>2</cp:revision>
  <dcterms:created xsi:type="dcterms:W3CDTF">2018-03-20T08:42:02Z</dcterms:created>
  <dcterms:modified xsi:type="dcterms:W3CDTF">2018-03-20T08:44:51Z</dcterms:modified>
</cp:coreProperties>
</file>