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54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6A64C-939D-4B28-9B7E-F1315D13A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98090C-4C01-4651-A063-AF2D62842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BA9834-6B9C-4E31-A670-901B910E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F28E-27D4-437C-A5CC-DAE7BCC5999F}" type="datetimeFigureOut">
              <a:rPr lang="de-CH" smtClean="0"/>
              <a:t>18.03.2018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64C6D-998A-483F-BA6A-B9B74CF5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138CB-8EDB-41AB-BC2F-E471A561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5B18-306C-48B2-B5DA-805212E11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2F521-48E4-441C-9264-DD046E20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20F6E-D5A3-43CA-8769-2A5730CF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0794D1-6214-446D-B5F7-E2378CE0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F28E-27D4-437C-A5CC-DAE7BCC5999F}" type="datetimeFigureOut">
              <a:rPr lang="de-CH" smtClean="0"/>
              <a:t>18.03.2018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FFE7D-4DC6-43AD-963F-1AC977AD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5D323-DD81-4EA8-AA0B-CA1E40EC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5B18-306C-48B2-B5DA-805212E11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25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38AA72-8A77-4086-9B46-89F1A28DB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6948BC-E73D-4A60-B865-A062A8F5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0D980-1BEC-4E8B-A40D-B9DFF99B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F28E-27D4-437C-A5CC-DAE7BCC5999F}" type="datetimeFigureOut">
              <a:rPr lang="de-CH" smtClean="0"/>
              <a:t>18.03.2018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B2A68F-8AD5-4A94-BD80-7F22CF9B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12C87-AE45-42D1-A3F8-19CC93C3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5B18-306C-48B2-B5DA-805212E11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237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842F9-1152-4387-A59D-396F4F46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F8DCD-AAD3-4B43-9281-93163B1D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E6CC20-7F5C-4DF9-A8C4-DAF30978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F28E-27D4-437C-A5CC-DAE7BCC5999F}" type="datetimeFigureOut">
              <a:rPr lang="de-CH" smtClean="0"/>
              <a:t>18.03.2018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30B91-28E3-4E85-AB81-C1D8F544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B71D09-F211-49A3-AA9F-29062844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5B18-306C-48B2-B5DA-805212E11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15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F3FAA-50B6-46EE-81F6-D52F95DA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4738AF-4029-422B-B074-72FA9CADB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139397-964D-4E11-AD01-158D9FFE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F28E-27D4-437C-A5CC-DAE7BCC5999F}" type="datetimeFigureOut">
              <a:rPr lang="de-CH" smtClean="0"/>
              <a:t>18.03.2018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EB63B-10BE-48B3-B7B3-D77FE99F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FA82E-8F9A-4A17-9FDE-CCC87F68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5B18-306C-48B2-B5DA-805212E11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64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0E2EF-224A-44F0-990C-6CE0B939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B23E8B-9DCE-4E11-9E20-2B2CD37B9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95D4FB-64BF-450F-8740-ABEAF162E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B6C390-E885-41E0-B3E9-5B24F506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F28E-27D4-437C-A5CC-DAE7BCC5999F}" type="datetimeFigureOut">
              <a:rPr lang="de-CH" smtClean="0"/>
              <a:t>18.03.2018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0CD54A-4815-46F0-8901-10A24825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E5D2FD-7EAD-4296-B24A-72AC1287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5B18-306C-48B2-B5DA-805212E11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593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33F11-03B5-4A84-9897-0DB8A752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E9E01-CB1A-4797-BA1E-D7B125911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67482A-8276-4DCF-BA32-586E3514B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71975A-D4C4-47A9-B25C-38B3856D7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461C02-9BD6-434B-B0E7-E2B87FB2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FA78F6-B0B3-4713-A0E1-BD131DF3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F28E-27D4-437C-A5CC-DAE7BCC5999F}" type="datetimeFigureOut">
              <a:rPr lang="de-CH" smtClean="0"/>
              <a:t>18.03.2018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869110-DEBA-4B4E-B686-C239E07C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6F7C1-4316-4127-9604-EEF7BC28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5B18-306C-48B2-B5DA-805212E11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78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A7AF1-198D-4310-9DF4-38F37E8A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881760-86A5-4755-A947-A90C66CF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F28E-27D4-437C-A5CC-DAE7BCC5999F}" type="datetimeFigureOut">
              <a:rPr lang="de-CH" smtClean="0"/>
              <a:t>18.03.2018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8FD09B-28E9-40DB-B76D-8F192D83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CDD65D-91A2-4F7F-B904-83C02FDC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5B18-306C-48B2-B5DA-805212E11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119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47F599-4F1B-43E0-9824-7257BAD7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F28E-27D4-437C-A5CC-DAE7BCC5999F}" type="datetimeFigureOut">
              <a:rPr lang="de-CH" smtClean="0"/>
              <a:t>18.03.2018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AC4590-315C-4917-AB71-F92ACEB1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6F8C19-B79D-4732-8998-5299C708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5B18-306C-48B2-B5DA-805212E11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63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E6A23-F7B3-4BBF-BE90-321FC10C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DB14EC-E2D8-497D-9E08-9320A46B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2EE09A-8FFD-4755-AB9A-B3B1B60B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C0079C-8392-47F5-A57D-22DB477C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F28E-27D4-437C-A5CC-DAE7BCC5999F}" type="datetimeFigureOut">
              <a:rPr lang="de-CH" smtClean="0"/>
              <a:t>18.03.2018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93BCFA-0155-4967-B9C7-AC74F3CF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571DF6-AB25-4C38-96BD-ADFA16BA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5B18-306C-48B2-B5DA-805212E11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95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C3D5B-9BFE-47BF-9797-90D6BC7D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CD810C-FC1A-4DD2-912F-528DD3808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D9ED13-CFE1-4CF4-843F-E9D9E6D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5D6506-7FB9-47DA-86C6-CD11AD2A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F28E-27D4-437C-A5CC-DAE7BCC5999F}" type="datetimeFigureOut">
              <a:rPr lang="de-CH" smtClean="0"/>
              <a:t>18.03.2018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5EA222-8575-4E6A-AC96-623FB21F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709C79-852F-47FD-8C59-275EED92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5B18-306C-48B2-B5DA-805212E11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95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13D89E-009A-40B2-9919-C9C938B8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19B44-1FCE-4211-BB5C-1396E15AA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B00D6-3B4D-4B86-B9D8-A255E2E12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F28E-27D4-437C-A5CC-DAE7BCC5999F}" type="datetimeFigureOut">
              <a:rPr lang="de-CH" smtClean="0"/>
              <a:t>18.03.2018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4077A-684E-4D20-A835-80D222ED7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03600-2CF7-4CBA-A02C-6DCA888B3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5B18-306C-48B2-B5DA-805212E11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59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87F2B5B-8455-4E28-A0F7-B72CC0A3A3E1}"/>
              </a:ext>
            </a:extLst>
          </p:cNvPr>
          <p:cNvSpPr/>
          <p:nvPr/>
        </p:nvSpPr>
        <p:spPr>
          <a:xfrm>
            <a:off x="2053244" y="1205345"/>
            <a:ext cx="2310938" cy="28180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4BA1A43-A832-4695-BB04-315E97D81B73}"/>
              </a:ext>
            </a:extLst>
          </p:cNvPr>
          <p:cNvSpPr/>
          <p:nvPr/>
        </p:nvSpPr>
        <p:spPr>
          <a:xfrm>
            <a:off x="2161310" y="1288473"/>
            <a:ext cx="2094807" cy="66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Schnittstelle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(Interface)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A1F6CD-1476-4887-8106-BE55D340063E}"/>
              </a:ext>
            </a:extLst>
          </p:cNvPr>
          <p:cNvSpPr/>
          <p:nvPr/>
        </p:nvSpPr>
        <p:spPr>
          <a:xfrm>
            <a:off x="2161310" y="2133599"/>
            <a:ext cx="2094807" cy="1740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Implementierung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(Implementation)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9FCF91-A0DF-4D84-A3FD-140C387D7C57}"/>
              </a:ext>
            </a:extLst>
          </p:cNvPr>
          <p:cNvSpPr txBox="1"/>
          <p:nvPr/>
        </p:nvSpPr>
        <p:spPr>
          <a:xfrm>
            <a:off x="2053244" y="851647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214101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1</cp:revision>
  <dcterms:created xsi:type="dcterms:W3CDTF">2018-03-18T19:30:22Z</dcterms:created>
  <dcterms:modified xsi:type="dcterms:W3CDTF">2018-03-18T19:30:36Z</dcterms:modified>
</cp:coreProperties>
</file>