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5" d="100"/>
          <a:sy n="145" d="100"/>
        </p:scale>
        <p:origin x="-1757" y="-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DE489-FEDD-4E2A-B3B5-98B4AD65D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48D26E-63D4-4BCE-874E-755C6E7D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99DCF-989F-4F4F-8189-8BE732E2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8D68B-EA9F-4E1B-8C7D-6C295DAA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9815-4E4B-4E3E-AB17-A7180AE8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3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CEDC1-82AD-45E6-BD3A-2698A94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D4D07D-D049-47E0-8444-9B60E0AF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8FDC0-C507-46B4-BAD7-A68C8A41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C1E29-DBC6-4108-A01A-8F733ED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1E65F-3182-4AB6-A0BE-29149E48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0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203207-E029-4884-9423-FEAD7CF0D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3B210B-B489-4035-BC81-AEF1BA9B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52261-122A-4177-B7CB-4A4ABC38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CFEA3-0531-4120-B43D-B16D992E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18031-6C08-4344-8B90-39DC17DC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0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CD38E-1E99-4027-8FF9-EFF2CC54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3085-47B4-48AE-94DD-20F5605D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F29E9-F7C1-4CED-83AC-A3FA4C8A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C27A8-649E-4B54-BA8B-2819D441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21F89-2AF7-42AD-93F6-14759E0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13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DCF2E-379D-4918-A368-4E25D75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177F4-B18B-4033-B49F-C3FC6FD6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837B6-1FDF-496D-AFF7-DE7AAC12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C1336D-F854-4DD8-B821-31A74B4E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D6680-665B-40F7-9A0E-85CCE732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76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80D36-D6F5-4E38-BD85-1E5B9173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3AB9-EA4F-42E6-B9A1-B4E9E9929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F494B-B0B0-4B9F-8D16-22A08DAE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CEB4E-F9B2-48F9-A533-1648AFA7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586F5-51F7-4B1A-9B26-AE06492A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FEF736-56DB-4157-9975-2769354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4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9D7EC-CC91-4486-9D45-020F0755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78B9C-997A-4922-9582-9DBB506B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44064-4159-4F3C-B6FE-10CC6C35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49284D-3A2D-41C7-9C2F-76BC1BAB9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4FB31-BDD8-46B0-9FD6-D693D179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9F68A-7E2D-4562-B1A0-4C2B9CC0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9DFDA6-781E-41EB-BB5B-6E85777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FD30E6-D886-40AF-9BFD-8A547BB7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2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1FA1B-1C0E-4C52-9EE3-7772A270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BD25C1-55DA-4E23-97D5-54336A90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D62166-3EE9-4246-B348-D9FDD6F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0EA4BD-45F4-4533-98D0-80E17214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5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DA5C96-D027-43FA-8FAE-0D69F16E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BF88E8-508D-4457-B83C-BE35B9DF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5BB7B-28CB-4900-A67C-2396DFF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7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EFFB5-B6B1-4F8C-91FB-59DDDF0F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6649F-33B8-47BB-AD7C-CCD58DA9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4A86F1-9E08-4B74-9ACD-58744502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18F372-C69E-4DDC-BECE-B0B90E4E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B1747-DF5B-4D16-9B8B-E1C4F1A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0907A0-17D9-47F0-A26E-3A12DD2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7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032C-1194-4ACD-B5A9-208DEA72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5A720E-264C-4C1D-B76F-4CECD4FAD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6E92B-B7A6-4F8A-A8D6-68E82C0D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672F6-8AE8-460E-80AA-E6B45543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06039-219F-4153-A2B4-EF2B2CDC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4C1B8-92AF-426F-8AB3-E8569514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46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B0AB9-525C-4717-A550-1FFC8B16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A8851-879F-460E-9693-945EFECB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F18F6-7E02-438C-876C-305027FB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DECA-7D92-45F4-BE9F-88C8413749C6}" type="datetimeFigureOut">
              <a:rPr lang="de-CH" smtClean="0"/>
              <a:t>26.03.2018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BAD94-AE6B-44A8-91FE-5255654B1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C66CE-8E81-44C1-BB36-C3D8DB031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98DB-668C-48DB-AF45-4E6822034B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28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ED6CE32-E246-46E6-A973-A3BCBC408267}"/>
              </a:ext>
            </a:extLst>
          </p:cNvPr>
          <p:cNvCxnSpPr/>
          <p:nvPr/>
        </p:nvCxnSpPr>
        <p:spPr>
          <a:xfrm>
            <a:off x="2808514" y="2351314"/>
            <a:ext cx="45197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3CC8FF7-F9A9-4FF7-8DB7-D9FF10400C28}"/>
              </a:ext>
            </a:extLst>
          </p:cNvPr>
          <p:cNvCxnSpPr/>
          <p:nvPr/>
        </p:nvCxnSpPr>
        <p:spPr>
          <a:xfrm>
            <a:off x="2808514" y="4267200"/>
            <a:ext cx="45197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1E0F2A9-D0C3-4351-9270-8A01893D3F54}"/>
              </a:ext>
            </a:extLst>
          </p:cNvPr>
          <p:cNvSpPr/>
          <p:nvPr/>
        </p:nvSpPr>
        <p:spPr>
          <a:xfrm>
            <a:off x="6762806" y="2403566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7334D5-65DF-455E-A08A-88544985F0C5}"/>
              </a:ext>
            </a:extLst>
          </p:cNvPr>
          <p:cNvSpPr/>
          <p:nvPr/>
        </p:nvSpPr>
        <p:spPr>
          <a:xfrm>
            <a:off x="6447121" y="2404439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5AC8C17-E1F3-455A-9DBB-B0BD20588293}"/>
              </a:ext>
            </a:extLst>
          </p:cNvPr>
          <p:cNvSpPr/>
          <p:nvPr/>
        </p:nvSpPr>
        <p:spPr>
          <a:xfrm>
            <a:off x="6133314" y="2403566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E597BA-E239-447D-A5CC-ECAB76B65FDB}"/>
              </a:ext>
            </a:extLst>
          </p:cNvPr>
          <p:cNvSpPr/>
          <p:nvPr/>
        </p:nvSpPr>
        <p:spPr>
          <a:xfrm>
            <a:off x="5812749" y="2403571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0EC70D-2593-44BD-B364-BB6504744E89}"/>
              </a:ext>
            </a:extLst>
          </p:cNvPr>
          <p:cNvSpPr/>
          <p:nvPr/>
        </p:nvSpPr>
        <p:spPr>
          <a:xfrm>
            <a:off x="5492187" y="2403569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E81792-CC91-4B3C-84B2-D72CA910D2E7}"/>
              </a:ext>
            </a:extLst>
          </p:cNvPr>
          <p:cNvSpPr/>
          <p:nvPr/>
        </p:nvSpPr>
        <p:spPr>
          <a:xfrm>
            <a:off x="5176880" y="2403571"/>
            <a:ext cx="261257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6642CCF-662B-413F-9AB4-A1463BF1FFF4}"/>
              </a:ext>
            </a:extLst>
          </p:cNvPr>
          <p:cNvCxnSpPr>
            <a:cxnSpLocks/>
          </p:cNvCxnSpPr>
          <p:nvPr/>
        </p:nvCxnSpPr>
        <p:spPr>
          <a:xfrm>
            <a:off x="1515738" y="3303566"/>
            <a:ext cx="1936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E97AC46-A3AB-43C2-8866-02B6C563A84A}"/>
              </a:ext>
            </a:extLst>
          </p:cNvPr>
          <p:cNvSpPr txBox="1"/>
          <p:nvPr/>
        </p:nvSpPr>
        <p:spPr>
          <a:xfrm>
            <a:off x="1882475" y="3292824"/>
            <a:ext cx="12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/>
              <a:t>enqueue</a:t>
            </a:r>
            <a:endParaRPr lang="de-CH" sz="1400" dirty="0"/>
          </a:p>
          <a:p>
            <a:pPr algn="ctr"/>
            <a:r>
              <a:rPr lang="de-CH" sz="1400" dirty="0"/>
              <a:t>(</a:t>
            </a:r>
            <a:r>
              <a:rPr lang="de-CH" sz="1400" dirty="0" err="1"/>
              <a:t>write</a:t>
            </a:r>
            <a:r>
              <a:rPr lang="de-CH" sz="1400" dirty="0"/>
              <a:t>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6B7706F-903B-4027-9933-179DD8169872}"/>
              </a:ext>
            </a:extLst>
          </p:cNvPr>
          <p:cNvCxnSpPr>
            <a:cxnSpLocks/>
          </p:cNvCxnSpPr>
          <p:nvPr/>
        </p:nvCxnSpPr>
        <p:spPr>
          <a:xfrm>
            <a:off x="7212377" y="3303566"/>
            <a:ext cx="1936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21F2E24-7D69-40A3-AB8F-75B4EAEAE2D3}"/>
              </a:ext>
            </a:extLst>
          </p:cNvPr>
          <p:cNvSpPr txBox="1"/>
          <p:nvPr/>
        </p:nvSpPr>
        <p:spPr>
          <a:xfrm>
            <a:off x="7579114" y="3292824"/>
            <a:ext cx="12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/>
              <a:t>dequeue</a:t>
            </a:r>
            <a:endParaRPr lang="de-CH" sz="1400" dirty="0"/>
          </a:p>
          <a:p>
            <a:pPr algn="ctr"/>
            <a:r>
              <a:rPr lang="de-CH" sz="1400" dirty="0"/>
              <a:t>(</a:t>
            </a:r>
            <a:r>
              <a:rPr lang="de-CH" sz="1400" dirty="0" err="1"/>
              <a:t>read</a:t>
            </a:r>
            <a:r>
              <a:rPr lang="de-CH" sz="14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91B6C4-C31F-449C-8FB3-6F08B5753D96}"/>
              </a:ext>
            </a:extLst>
          </p:cNvPr>
          <p:cNvSpPr txBox="1"/>
          <p:nvPr/>
        </p:nvSpPr>
        <p:spPr>
          <a:xfrm>
            <a:off x="6610659" y="2006656"/>
            <a:ext cx="120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/>
              <a:t>head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B835C4-501E-47E7-AF30-1871CDE22608}"/>
              </a:ext>
            </a:extLst>
          </p:cNvPr>
          <p:cNvSpPr txBox="1"/>
          <p:nvPr/>
        </p:nvSpPr>
        <p:spPr>
          <a:xfrm>
            <a:off x="2249213" y="2006656"/>
            <a:ext cx="120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/>
              <a:t>tail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5178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2018-03-26T12:42:56Z</dcterms:created>
  <dcterms:modified xsi:type="dcterms:W3CDTF">2018-03-26T12:48:43Z</dcterms:modified>
</cp:coreProperties>
</file>