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D829B-42D5-4E43-A445-D4DA9D6ED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CFF93A-5DA5-459A-B94E-62967735A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7A85D-1E3A-4BA0-BF9F-18140922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85590-6B88-4EF6-96B2-2223BA8F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29F4B-03BA-4235-84FC-0DC55AD6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832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78BB5-CF6B-4ABE-91C6-CDC472CA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D83460-7F61-40F9-A30F-45C418B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B22F1-CA9A-4659-92A2-66D3DAD4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43A5D-512A-4FA2-9A0D-A4F367C3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A84F2-A32D-439B-A063-0627DE12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64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AE8E24-45F1-4A32-841F-5C80ABB63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70BEA7-2256-4589-BFBD-CA51C59C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104DE-FCEB-4031-B993-653FC1A1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D14446-900E-4F2F-865A-B5EAB55B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61F13-EE0D-4919-86D2-025EF18F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8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F0C3D-C511-42FD-B7EB-F7715772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50D15-75D9-4C86-BD82-87F9E94D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B3C45-8E55-4AB3-97DF-60F2C88B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61800-385C-46CD-9D3A-4BD67D1B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1B4AC6-1C3B-4DBA-8EC9-C11E3B8B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45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D728B-630D-4D25-B0B8-80B89260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2263-FF88-4935-BA10-6115CBE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8A12C-46B7-4E62-99CA-9FA415A9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E86F1-AB2F-4F28-A94E-8F5C9B46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678E9-3151-4FD5-898C-F191C5D4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37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608A4-0748-446C-814F-FA062136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031B8-E648-4EE9-81E3-222F6F49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3721EE-DF5C-4435-BE21-A241F69A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B7FD53-87C8-4B61-8CB4-2B7F6787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AD5B56-0DC0-4733-B895-8BD3F8B4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21634A-51EB-4A0E-8C0C-0357B497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59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3B29D-8866-48EE-8ABE-AA2A613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EACE9-B66A-4E65-A8EF-C20AB20B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BB1E1-88B9-48F5-8886-81E1CBFE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BA4185-1A55-4176-947D-A84D546B8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4CFF88-AAEB-40E0-A26B-656BFD082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48D4A2-7152-463F-9BB7-D3E03331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711AFD-4106-407B-B792-8C76FB1C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D03C99-4705-4EBC-B2C4-1517D735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1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49465-3037-4560-B10F-A8190F30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FDB898-086F-4979-A42C-BC1FAE33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5D538-1436-44D9-BFE8-012C708B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FDFCE7-1A69-4C9D-B316-BD049C5D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582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451CA1-3943-46BD-A0B5-C083C6A4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DF1D12-86CC-4C46-A7EB-F2C9F339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0CD505-3102-4826-A029-1A5737AF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027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50DF2-32E9-40F4-B8F1-38298D7B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704E6-6187-4445-99B8-B7BC7CC03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3C1E67-E662-4C0F-BD5F-17933B915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C07D8-F992-45E5-B2CF-7688515E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10BA80-636C-4E9D-AB08-4D64BBB6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99A08A-A28D-4F9E-A031-E2032869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51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6EEBE-D533-4721-B478-D87119BA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352F26-77C6-4781-BC16-56B1D9CA4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2DEF5-4A04-4D8A-B28C-6D9899D5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5F7D4B-CDF2-4E3C-99F2-F7BBDC9C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46E4A6-CF69-430B-847A-34B6E191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84E73E-368F-4E66-9C31-9B6A5312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46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048135-C03A-4A62-8709-F8FB222D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F5C10-D87D-40B3-A267-87611280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5D16C-6CA9-48FE-B78B-01AA2FFD1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2DE1-5382-48C5-935A-B15FF6826E25}" type="datetimeFigureOut">
              <a:rPr lang="de-CH" smtClean="0"/>
              <a:t>27.03.2018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134D3-E41E-4962-912F-CB111D565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EE79E-AB02-48E4-827C-FF2A78CF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D0AB-DB87-4F29-B4C6-78BB934DC1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71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E44BD9-EAFA-4AE9-8BA8-4EE016C91CC8}"/>
              </a:ext>
            </a:extLst>
          </p:cNvPr>
          <p:cNvSpPr/>
          <p:nvPr/>
        </p:nvSpPr>
        <p:spPr>
          <a:xfrm>
            <a:off x="2894549" y="2200866"/>
            <a:ext cx="2600164" cy="636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-a : double</a:t>
            </a:r>
          </a:p>
          <a:p>
            <a:r>
              <a:rPr lang="de-CH" dirty="0">
                <a:solidFill>
                  <a:schemeClr val="tx1"/>
                </a:solidFill>
              </a:rPr>
              <a:t>-b : double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EF7667C-650D-436D-8994-367AE09A41AC}"/>
              </a:ext>
            </a:extLst>
          </p:cNvPr>
          <p:cNvSpPr/>
          <p:nvPr/>
        </p:nvSpPr>
        <p:spPr>
          <a:xfrm>
            <a:off x="2894549" y="2837793"/>
            <a:ext cx="2600164" cy="1567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+</a:t>
            </a:r>
            <a:r>
              <a:rPr lang="de-CH" dirty="0" err="1">
                <a:solidFill>
                  <a:schemeClr val="tx1"/>
                </a:solidFill>
              </a:rPr>
              <a:t>setA</a:t>
            </a:r>
            <a:r>
              <a:rPr lang="de-CH" dirty="0">
                <a:solidFill>
                  <a:schemeClr val="tx1"/>
                </a:solidFill>
              </a:rPr>
              <a:t>(in </a:t>
            </a:r>
            <a:r>
              <a:rPr lang="de-CH" dirty="0" err="1">
                <a:solidFill>
                  <a:schemeClr val="tx1"/>
                </a:solidFill>
              </a:rPr>
              <a:t>newA</a:t>
            </a:r>
            <a:r>
              <a:rPr lang="de-CH" dirty="0">
                <a:solidFill>
                  <a:schemeClr val="tx1"/>
                </a:solidFill>
              </a:rPr>
              <a:t> : double)</a:t>
            </a:r>
          </a:p>
          <a:p>
            <a:r>
              <a:rPr lang="de-CH" dirty="0">
                <a:solidFill>
                  <a:schemeClr val="tx1"/>
                </a:solidFill>
              </a:rPr>
              <a:t>+</a:t>
            </a:r>
            <a:r>
              <a:rPr lang="de-CH" dirty="0" err="1">
                <a:solidFill>
                  <a:schemeClr val="tx1"/>
                </a:solidFill>
              </a:rPr>
              <a:t>setB</a:t>
            </a:r>
            <a:r>
              <a:rPr lang="de-CH" dirty="0">
                <a:solidFill>
                  <a:schemeClr val="tx1"/>
                </a:solidFill>
              </a:rPr>
              <a:t>(in </a:t>
            </a:r>
            <a:r>
              <a:rPr lang="de-CH" dirty="0" err="1">
                <a:solidFill>
                  <a:schemeClr val="tx1"/>
                </a:solidFill>
              </a:rPr>
              <a:t>newA</a:t>
            </a:r>
            <a:r>
              <a:rPr lang="de-CH" dirty="0">
                <a:solidFill>
                  <a:schemeClr val="tx1"/>
                </a:solidFill>
              </a:rPr>
              <a:t>: double)</a:t>
            </a:r>
          </a:p>
          <a:p>
            <a:r>
              <a:rPr lang="de-CH" dirty="0">
                <a:solidFill>
                  <a:schemeClr val="tx1"/>
                </a:solidFill>
              </a:rPr>
              <a:t>+</a:t>
            </a:r>
            <a:r>
              <a:rPr lang="de-CH" dirty="0" err="1">
                <a:solidFill>
                  <a:schemeClr val="tx1"/>
                </a:solidFill>
              </a:rPr>
              <a:t>getA</a:t>
            </a:r>
            <a:r>
              <a:rPr lang="de-CH" dirty="0">
                <a:solidFill>
                  <a:schemeClr val="tx1"/>
                </a:solidFill>
              </a:rPr>
              <a:t>() : double</a:t>
            </a:r>
          </a:p>
          <a:p>
            <a:r>
              <a:rPr lang="de-CH" dirty="0">
                <a:solidFill>
                  <a:schemeClr val="tx1"/>
                </a:solidFill>
              </a:rPr>
              <a:t>+</a:t>
            </a:r>
            <a:r>
              <a:rPr lang="de-CH" dirty="0" err="1">
                <a:solidFill>
                  <a:schemeClr val="tx1"/>
                </a:solidFill>
              </a:rPr>
              <a:t>getB</a:t>
            </a:r>
            <a:r>
              <a:rPr lang="de-CH" dirty="0">
                <a:solidFill>
                  <a:schemeClr val="tx1"/>
                </a:solidFill>
              </a:rPr>
              <a:t>() : double</a:t>
            </a:r>
          </a:p>
          <a:p>
            <a:r>
              <a:rPr lang="de-CH" dirty="0">
                <a:solidFill>
                  <a:schemeClr val="tx1"/>
                </a:solidFill>
              </a:rPr>
              <a:t>+</a:t>
            </a:r>
            <a:r>
              <a:rPr lang="de-CH" dirty="0" err="1">
                <a:solidFill>
                  <a:schemeClr val="tx1"/>
                </a:solidFill>
              </a:rPr>
              <a:t>getArea</a:t>
            </a:r>
            <a:r>
              <a:rPr lang="de-CH" dirty="0">
                <a:solidFill>
                  <a:schemeClr val="tx1"/>
                </a:solidFill>
              </a:rPr>
              <a:t>() : double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2883B2-1B56-4BE5-99EE-93C87AA3198E}"/>
              </a:ext>
            </a:extLst>
          </p:cNvPr>
          <p:cNvSpPr/>
          <p:nvPr/>
        </p:nvSpPr>
        <p:spPr>
          <a:xfrm>
            <a:off x="2894549" y="1872943"/>
            <a:ext cx="2600164" cy="32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</a:rPr>
              <a:t>Rectangle</a:t>
            </a:r>
            <a:endParaRPr lang="de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2</cp:revision>
  <dcterms:created xsi:type="dcterms:W3CDTF">2018-03-26T16:33:27Z</dcterms:created>
  <dcterms:modified xsi:type="dcterms:W3CDTF">2018-03-27T07:16:50Z</dcterms:modified>
</cp:coreProperties>
</file>