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E8E55-E827-471C-8963-1711DF599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8EBD4F-84BF-4616-B7B2-EA5333152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A0DDF4-84A8-4222-91EF-F2CC4649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28B-B06E-4233-A71A-3BB55316DFB6}" type="datetimeFigureOut">
              <a:rPr lang="de-CH" smtClean="0"/>
              <a:t>13.03.2018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7220D0-30AC-47C6-B1CF-92DEB5BB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B12A0C-C159-4BEB-9B22-802448C5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ACC3-856C-4719-B3B9-101FB9F21E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661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BAC444-FB0E-49BD-8F41-1E5FB7AF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B5C3F3-B8D1-453A-8B97-9735EAB67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50BFE3-E2AF-410B-B10B-EEB7E880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28B-B06E-4233-A71A-3BB55316DFB6}" type="datetimeFigureOut">
              <a:rPr lang="de-CH" smtClean="0"/>
              <a:t>13.03.2018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AF9ED2-C67C-49C9-97FA-73FDFA4BB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1D4246-ECE1-4869-A1ED-60AA62AB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ACC3-856C-4719-B3B9-101FB9F21E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491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58FD15C-7407-4A9F-91DA-1B062F822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73A21C-CC13-4888-A7C5-C4C4C1748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0DD09-6105-4718-A138-E4FE3D00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28B-B06E-4233-A71A-3BB55316DFB6}" type="datetimeFigureOut">
              <a:rPr lang="de-CH" smtClean="0"/>
              <a:t>13.03.2018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AED4B7-34C4-4CFC-89A3-D6496A04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E73FFD-B30B-4CCE-B948-886DAE2E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ACC3-856C-4719-B3B9-101FB9F21E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46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40C86-C4EC-4578-ACE8-94C7372F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E28D6D-1FCA-41DA-871E-FEF56D593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4E5FB7-50B1-45F6-A4AF-0F72537C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28B-B06E-4233-A71A-3BB55316DFB6}" type="datetimeFigureOut">
              <a:rPr lang="de-CH" smtClean="0"/>
              <a:t>13.03.2018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EFFD0F-CA7F-4B18-AB4D-67BDE95B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2ED6D7-C8B5-4FD6-8797-72346500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ACC3-856C-4719-B3B9-101FB9F21E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329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A9761B-2565-481E-B29D-5BE81069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BB1681-2680-4722-ADF6-8091D1875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268ECE-C6EB-40CE-9064-9E1D3FA8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28B-B06E-4233-A71A-3BB55316DFB6}" type="datetimeFigureOut">
              <a:rPr lang="de-CH" smtClean="0"/>
              <a:t>13.03.2018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EDE387-B091-419F-B7F5-BBD2FDC7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6F4C1F-B80A-4A7A-A798-22990C12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ACC3-856C-4719-B3B9-101FB9F21E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541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FCD5C-7A89-4119-A398-795038FC2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B2CA11-494F-4BD9-9421-1AAB5D278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BE282C-3597-45D4-959D-CD6CD7F39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16714E-453C-4147-87F7-EF4D4EC9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28B-B06E-4233-A71A-3BB55316DFB6}" type="datetimeFigureOut">
              <a:rPr lang="de-CH" smtClean="0"/>
              <a:t>13.03.2018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764540-A391-447C-96C8-7313A301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FA8F3E-B8F9-445E-9D14-38B8C9EC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ACC3-856C-4719-B3B9-101FB9F21E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079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33877F-033C-4CE4-A6A5-C75075BD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A8B2D4-37DF-480C-80DD-1887FCD64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26658D-6B82-4631-92C7-1805234EA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C3FB4C-FF2F-49D9-A055-1F3F46586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F35ED0-DE2A-49A9-BAE2-3B9A1681B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1607A03-A664-4D10-956C-C710E4028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28B-B06E-4233-A71A-3BB55316DFB6}" type="datetimeFigureOut">
              <a:rPr lang="de-CH" smtClean="0"/>
              <a:t>13.03.2018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1522657-1793-4779-B6CE-D85F2783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307D1C2-3923-43BD-A71B-E591ABF4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ACC3-856C-4719-B3B9-101FB9F21E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534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F7D62-549A-4C19-9FD4-C9B16C65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8DFF99-8325-4EE2-860B-46652032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28B-B06E-4233-A71A-3BB55316DFB6}" type="datetimeFigureOut">
              <a:rPr lang="de-CH" smtClean="0"/>
              <a:t>13.03.2018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8E841-F84C-450A-B282-C6C7C05B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DF44CC-5962-4F9B-9FFF-DE61982C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ACC3-856C-4719-B3B9-101FB9F21E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396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79317B-FA80-405A-BE46-3D616074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28B-B06E-4233-A71A-3BB55316DFB6}" type="datetimeFigureOut">
              <a:rPr lang="de-CH" smtClean="0"/>
              <a:t>13.03.2018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12DEE2-E60D-43E7-9D36-568FDA94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ECC49B-4CC5-4418-8176-49C671EB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ACC3-856C-4719-B3B9-101FB9F21E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388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B7BD3-A8C2-4E45-80E9-906F91FFE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018D75-7C83-42C4-8B5A-1CFD09735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75E84D-8502-4C5C-9D01-CBFB6A84D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BB7620-8E9D-4F1D-BD2E-CBF09528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28B-B06E-4233-A71A-3BB55316DFB6}" type="datetimeFigureOut">
              <a:rPr lang="de-CH" smtClean="0"/>
              <a:t>13.03.2018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15F842-34BA-42D6-930D-6EB34BD8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DDDE06-7A43-4D18-AED4-8C9A103B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ACC3-856C-4719-B3B9-101FB9F21E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029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9D8CC9-B47E-4B1D-8B84-DDDD6B94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C9D855-860A-411D-BB27-594958D0F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19B462-0FE8-4CEA-9FB8-3CAF526D0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C98B72-9164-42F6-8CEE-A4A1D105E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28B-B06E-4233-A71A-3BB55316DFB6}" type="datetimeFigureOut">
              <a:rPr lang="de-CH" smtClean="0"/>
              <a:t>13.03.2018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BECF91-6BB0-40E8-9B25-5BB16247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07D82-13BE-47AF-AD1B-99F31918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ACC3-856C-4719-B3B9-101FB9F21E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242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E80283D-ECAD-4587-8BF7-BC361030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ABCA80-0778-43C4-8D36-22F5E44A3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850186-F2A9-4F6E-9C2C-F99E6DC6F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2628B-B06E-4233-A71A-3BB55316DFB6}" type="datetimeFigureOut">
              <a:rPr lang="de-CH" smtClean="0"/>
              <a:t>13.03.2018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47B854-60E2-4AD4-9445-BC943670C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8EEF80-A6A3-4163-BA67-0F2119AC0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1ACC3-856C-4719-B3B9-101FB9F21E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05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C91DF6E-FFD2-4B76-A45F-77C7F3621A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29" t="27093" r="29467" b="19574"/>
          <a:stretch/>
        </p:blipFill>
        <p:spPr>
          <a:xfrm>
            <a:off x="311285" y="9242"/>
            <a:ext cx="11712102" cy="684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4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Noah Kälin</dc:creator>
  <cp:lastModifiedBy>Noah Kälin</cp:lastModifiedBy>
  <cp:revision>1</cp:revision>
  <dcterms:created xsi:type="dcterms:W3CDTF">2018-03-13T13:19:02Z</dcterms:created>
  <dcterms:modified xsi:type="dcterms:W3CDTF">2018-03-13T13:19:55Z</dcterms:modified>
</cp:coreProperties>
</file>