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59" d="100"/>
          <a:sy n="59" d="100"/>
        </p:scale>
        <p:origin x="4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716F5-2D08-4591-A999-578E06900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048742-6D4D-416B-B329-D8430EC45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B8142-5B45-443B-99B9-ED064116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89561-0CA3-49EA-A4E9-3BC2C9CA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70647A-CA81-4F07-829A-71B09B42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71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28548-DB9F-485F-80F7-CDCCC286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B26871-8C9B-44CA-A043-5B0B585F5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D99AA2-5187-4303-B485-BB81F3D7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84C152-63EB-49DF-899F-F551C609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405AD-116E-4E83-8FA9-9AEDA00E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511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E82746-0DA4-4297-B8EF-2F1AF9F83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6A125C-CBBE-4D9D-99B9-7931C3B58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E54760-799B-4C46-B07A-D72CD5BB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31364-B3AB-4E04-947D-9D48A469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677CA8-CCF8-43F6-93DE-C341F47A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658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512C2-FBEB-4339-871C-0DAEBCDE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0D846-8EDF-4E52-930C-85C865F9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8EC6AB-35AE-4E79-9FDF-62B3DD70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8A8AA-7C94-4983-AA61-4BBAD704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2EEB1B-06E1-486D-B05D-59D0B2B5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259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4B819-291C-412C-B5E4-4031056F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CAD47-7714-44CC-9DA0-FA4D0285F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55DC98-2DA0-4693-9070-0F082502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2CEA7-FF2D-4963-8322-69AC883F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02B56-6319-4269-BFEB-F3E3C4E4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81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B5C5D-FFC6-4946-96A9-AED7143A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B37FD-F4E3-4D18-A72F-BA89B7DF1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4A0C9-70D3-4480-93BE-95E954C7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0B3EA5-A36B-4BA2-BC2C-F6EFAA99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3A8E28-ADAD-4457-B7EE-08950B01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DD3D5E-D23C-4C2E-826F-90C26C1F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507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BD85E-F18D-4DB6-97FF-54E1F64C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1EE0C0-C94C-48F5-AFFE-C08007143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CBAAB5-6417-4F28-8C6A-FFDE76051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731C6C-BFCB-4C35-A131-BE099C013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1358DF-D6FE-462F-872E-990D44EC7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8AB548-0C3D-4F14-8AE4-FACFDC8D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C3B63F-BA1E-411B-A635-FA58154D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6332EA-4A02-4E2E-B085-426AAE21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6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17A0F-8B56-45C1-9CCB-27A26794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843428-6AC8-4D1B-AD56-75612B75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276BC6-5A7A-4F56-B698-A3AB0E49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F56F27-DAB2-4922-B470-C47D4105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159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52519B-D1EA-4B9B-BA3D-5663E1CE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C0C8D3-9E20-4AC4-8ABE-43419E43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C9BF7-13A3-4F9F-ADB2-CD8E0249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303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ADEEA-86EC-48B4-AEEC-D13C0663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E781B6-C051-4A17-9C29-F370DD2B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436F93-0FEF-48B4-A677-85DD21DC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CAF45B-1254-4A24-B3AB-253C11EA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3F1044-2C10-4E9D-B239-DB3772C9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98BC61-7DD4-4FE4-817C-842F94BC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79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8EAC0-2E5A-415B-8BDE-C032A65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73C291-6B7A-4008-A418-714B111CD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058470-8812-4A29-A908-1DBAD562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463341-3A9F-437D-BBF5-466F994C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33BFBA-A10A-4A94-8211-EE72ACD0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1D57B9-6EC9-403D-8F30-AF86112A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838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519F02-4B43-4C24-BCDF-4A138BEC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D7CCD7-0473-4851-95B6-894577813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E34E8-7541-4EC4-8F68-71C7E222A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68D0A2-04F3-487E-B9CD-CD4A72926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B17AC-D50B-450A-87D8-0EE1D8979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04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E90F8F8-CD2D-4BF4-80C2-AF51CD9BEC94}"/>
              </a:ext>
            </a:extLst>
          </p:cNvPr>
          <p:cNvSpPr/>
          <p:nvPr/>
        </p:nvSpPr>
        <p:spPr>
          <a:xfrm>
            <a:off x="2494060" y="3466768"/>
            <a:ext cx="1693628" cy="677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6DFF7BF-C313-4B3C-B59D-9FF218691501}"/>
              </a:ext>
            </a:extLst>
          </p:cNvPr>
          <p:cNvSpPr/>
          <p:nvPr/>
        </p:nvSpPr>
        <p:spPr>
          <a:xfrm>
            <a:off x="3250874" y="371569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F36E8A7-363B-4712-B56B-D78711FD2812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404514" y="2746514"/>
            <a:ext cx="2104415" cy="995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884703F-1126-443B-AC39-8D7FAC0F5E61}"/>
              </a:ext>
            </a:extLst>
          </p:cNvPr>
          <p:cNvSpPr txBox="1"/>
          <p:nvPr/>
        </p:nvSpPr>
        <p:spPr>
          <a:xfrm>
            <a:off x="2489447" y="3091711"/>
            <a:ext cx="16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ptr</a:t>
            </a:r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CFE3A0D-CEB4-4249-BA3C-1E4B15F10A2E}"/>
              </a:ext>
            </a:extLst>
          </p:cNvPr>
          <p:cNvSpPr/>
          <p:nvPr/>
        </p:nvSpPr>
        <p:spPr>
          <a:xfrm>
            <a:off x="5508929" y="2068664"/>
            <a:ext cx="1693628" cy="677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14642FF-CE5B-4FC3-BFDD-9202FBD39BFB}"/>
              </a:ext>
            </a:extLst>
          </p:cNvPr>
          <p:cNvSpPr txBox="1"/>
          <p:nvPr/>
        </p:nvSpPr>
        <p:spPr>
          <a:xfrm>
            <a:off x="5508929" y="1699332"/>
            <a:ext cx="16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wert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BB58094-0C64-4532-A6EB-7FC245DABEC8}"/>
              </a:ext>
            </a:extLst>
          </p:cNvPr>
          <p:cNvSpPr txBox="1"/>
          <p:nvPr/>
        </p:nvSpPr>
        <p:spPr>
          <a:xfrm>
            <a:off x="5508929" y="2222922"/>
            <a:ext cx="16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86851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Noah Kälin</dc:creator>
  <cp:lastModifiedBy>Noah Kälin</cp:lastModifiedBy>
  <cp:revision>6</cp:revision>
  <dcterms:created xsi:type="dcterms:W3CDTF">2018-03-03T11:18:57Z</dcterms:created>
  <dcterms:modified xsi:type="dcterms:W3CDTF">2018-03-03T17:17:09Z</dcterms:modified>
</cp:coreProperties>
</file>