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67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435DC-3276-4ECB-BEF8-13BE79BDD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9BD358-6DCB-4BDC-9057-389D4FF9E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EC0EF3-C1A6-4123-882D-C1610847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1A89-498D-4706-89A7-DC5B0A1D16CE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5E84C-521A-4CF7-9460-BDF666F0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39F64-DDAC-444F-83D0-33C49761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C886-B982-40DB-B85F-E095C619E1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25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C7C46-B66A-49A7-9DC6-80C05DDA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96AE2E-9F57-46C1-9021-6FC7B8AE4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1A4C80-4B6C-4902-B262-126878AD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1A89-498D-4706-89A7-DC5B0A1D16CE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FBE93-CEB5-4DDD-8C03-D5593294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F267CD-4DB7-46C8-89B4-79A98488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C886-B982-40DB-B85F-E095C619E1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260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E27EEF-B7EA-4FA4-A580-C31FF9132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DA776C-8E9B-4194-8A2A-EF62276C2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FE746-C2FC-44FB-A7C1-2B496FF3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1A89-498D-4706-89A7-DC5B0A1D16CE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CBE38-8621-42B0-B11B-36714EA5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7F79E-4E0C-4B60-A517-55CB1A37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C886-B982-40DB-B85F-E095C619E1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05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40B16-03A0-4E02-A28A-BDFCEAD2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C70B9-6CF9-4C22-9BCE-3FF67A64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C35C3-7C3B-463C-9F4F-9D7817D8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1A89-498D-4706-89A7-DC5B0A1D16CE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702B8-0181-4E8C-9A74-EF330BA1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F9F96-8405-4E3D-8581-A3516D36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C886-B982-40DB-B85F-E095C619E1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46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5F9B8-F7E8-4C95-968B-A95480E9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22398A-7381-49A2-BA7E-63C9EC31C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04432-254C-4B3B-A48C-AD4E38F6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1A89-498D-4706-89A7-DC5B0A1D16CE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1A28DD-AFB4-4FAB-80C7-2C215399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3079B-CCA3-4CB6-AF93-EA2F0E78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C886-B982-40DB-B85F-E095C619E1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898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E4395-A022-404A-8DB7-A1AE3755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A1FDC-47F8-490F-BD0B-5354D339D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679C24-E5CF-490E-AC2D-5B66D539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5459B8-6865-4C36-9195-165DEB93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1A89-498D-4706-89A7-DC5B0A1D16CE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1F18F-357A-4F7F-8C9C-E3A21160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CBED66-5F14-411D-89C4-C3F6EABB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C886-B982-40DB-B85F-E095C619E1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984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58306-32B8-4C46-9BA5-9BC7666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06BF6A-CF61-42E6-827B-3DCEEF95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715ECD-BA07-47DB-A641-01B00E9F1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55D68-CFC3-47F3-B246-ACC36FB3C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71FD18-5F98-4E00-A9E4-96CA2A0C8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A3FC72-7DF4-44D8-8694-FAB0C069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1A89-498D-4706-89A7-DC5B0A1D16CE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7C78F3-929C-46EF-BDF2-F2936132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158581-6B01-49A8-88E3-67B25A0D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C886-B982-40DB-B85F-E095C619E1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71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311D0-D544-4468-A1DB-09BC79D2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1B2EC0-56B9-495E-98C0-E4E4C315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1A89-498D-4706-89A7-DC5B0A1D16CE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03DC8A-C3D0-4941-B83D-D20763A5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A2EB7F-D4EF-4FD3-A4C1-9E547681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C886-B982-40DB-B85F-E095C619E1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08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B1BCFC-C7EA-43FF-B341-ECFE3158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1A89-498D-4706-89A7-DC5B0A1D16CE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2D2AF0-EEF6-44C9-A112-2363AF14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98DD0-A986-4839-9F03-7588E6E6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C886-B982-40DB-B85F-E095C619E1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3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5CDE0-A730-49EF-A502-C5EFBB28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0726D-A9FF-4670-9DAD-D487BCE3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690B7A-CC47-48C3-94D2-8EC612F3E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813FA-E627-4C41-8580-1B2DBBBC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1A89-498D-4706-89A7-DC5B0A1D16CE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AAE0CD-64C4-4CD4-B233-9E01DB8C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B4E320-FF28-44B5-B028-04FAC7C3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C886-B982-40DB-B85F-E095C619E1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62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7D334-0070-4C82-B311-470A452D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7AAC08-B52A-4889-B886-B73BF990F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E0D163-32D1-467E-AAB4-0BBCCAC6A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8ABEC5-7A8E-485E-A918-24FD9A20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1A89-498D-4706-89A7-DC5B0A1D16CE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DD52DE-5E65-495D-919D-3E49C6B0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4A2D4D-0B43-4C68-9DDD-AB1C3AE1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C886-B982-40DB-B85F-E095C619E1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24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57ED92-F733-4A74-9CA7-180C5680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B61B0B-E140-4CA8-89DE-7DB8D64B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46793-D026-4887-B2EF-CD1EDAC8A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C1A89-498D-4706-89A7-DC5B0A1D16CE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A5310E-3064-41F6-A998-153AEEB07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15D35B-A755-484E-8E63-D68357ECE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6C886-B982-40DB-B85F-E095C619E1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737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5123D3-2B27-4AB1-B31D-0030761E84C1}"/>
              </a:ext>
            </a:extLst>
          </p:cNvPr>
          <p:cNvSpPr/>
          <p:nvPr/>
        </p:nvSpPr>
        <p:spPr>
          <a:xfrm>
            <a:off x="764770" y="1862052"/>
            <a:ext cx="1903614" cy="781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EE510D5-34ED-41D9-9E20-3F57D5F42445}"/>
              </a:ext>
            </a:extLst>
          </p:cNvPr>
          <p:cNvSpPr/>
          <p:nvPr/>
        </p:nvSpPr>
        <p:spPr>
          <a:xfrm>
            <a:off x="2668384" y="1862052"/>
            <a:ext cx="1903614" cy="781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04E22A-3E81-4D02-9AC2-EFEB21E7CC45}"/>
              </a:ext>
            </a:extLst>
          </p:cNvPr>
          <p:cNvSpPr/>
          <p:nvPr/>
        </p:nvSpPr>
        <p:spPr>
          <a:xfrm>
            <a:off x="4571998" y="1862052"/>
            <a:ext cx="1903614" cy="781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17F1E6-11CE-45F4-B893-8CA2D8BCB14A}"/>
              </a:ext>
            </a:extLst>
          </p:cNvPr>
          <p:cNvSpPr/>
          <p:nvPr/>
        </p:nvSpPr>
        <p:spPr>
          <a:xfrm>
            <a:off x="6475612" y="1862052"/>
            <a:ext cx="1903614" cy="781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B0DDCF6-03E4-4299-A09D-2E463BA1F39E}"/>
              </a:ext>
            </a:extLst>
          </p:cNvPr>
          <p:cNvSpPr/>
          <p:nvPr/>
        </p:nvSpPr>
        <p:spPr>
          <a:xfrm>
            <a:off x="8379226" y="1862052"/>
            <a:ext cx="1903614" cy="781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7029D6-4F12-4713-AD9C-EF48B47D959B}"/>
              </a:ext>
            </a:extLst>
          </p:cNvPr>
          <p:cNvSpPr/>
          <p:nvPr/>
        </p:nvSpPr>
        <p:spPr>
          <a:xfrm>
            <a:off x="764770" y="2643448"/>
            <a:ext cx="1903614" cy="332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B7EF79A-3EFD-43FE-98B5-5B5AB207C77E}"/>
              </a:ext>
            </a:extLst>
          </p:cNvPr>
          <p:cNvSpPr/>
          <p:nvPr/>
        </p:nvSpPr>
        <p:spPr>
          <a:xfrm>
            <a:off x="2668384" y="2643448"/>
            <a:ext cx="1903614" cy="332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E4ACA72-973A-4720-AFCC-46FA24E890A9}"/>
              </a:ext>
            </a:extLst>
          </p:cNvPr>
          <p:cNvSpPr/>
          <p:nvPr/>
        </p:nvSpPr>
        <p:spPr>
          <a:xfrm>
            <a:off x="4571998" y="2643448"/>
            <a:ext cx="1903614" cy="332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A8F74F-7967-4709-907D-41436FD7E7A6}"/>
              </a:ext>
            </a:extLst>
          </p:cNvPr>
          <p:cNvSpPr/>
          <p:nvPr/>
        </p:nvSpPr>
        <p:spPr>
          <a:xfrm>
            <a:off x="6475612" y="2643448"/>
            <a:ext cx="1903614" cy="332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7A31979-82F6-4957-AED3-DD792482B760}"/>
              </a:ext>
            </a:extLst>
          </p:cNvPr>
          <p:cNvSpPr/>
          <p:nvPr/>
        </p:nvSpPr>
        <p:spPr>
          <a:xfrm>
            <a:off x="8379226" y="2643448"/>
            <a:ext cx="1903614" cy="332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FC13C04-9ACE-4468-9169-23DDF9E204DE}"/>
              </a:ext>
            </a:extLst>
          </p:cNvPr>
          <p:cNvSpPr txBox="1"/>
          <p:nvPr/>
        </p:nvSpPr>
        <p:spPr>
          <a:xfrm>
            <a:off x="764770" y="1862052"/>
            <a:ext cx="190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alpha</a:t>
            </a:r>
            <a:r>
              <a:rPr lang="de-CH" dirty="0"/>
              <a:t>[0]</a:t>
            </a:r>
          </a:p>
          <a:p>
            <a:pPr algn="ctr"/>
            <a:r>
              <a:rPr lang="de-CH" dirty="0" err="1"/>
              <a:t>int</a:t>
            </a:r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C24947-6FA8-4853-B33C-D8C044C3570B}"/>
              </a:ext>
            </a:extLst>
          </p:cNvPr>
          <p:cNvSpPr txBox="1"/>
          <p:nvPr/>
        </p:nvSpPr>
        <p:spPr>
          <a:xfrm>
            <a:off x="2668384" y="1874488"/>
            <a:ext cx="190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alpha</a:t>
            </a:r>
            <a:r>
              <a:rPr lang="de-CH" dirty="0"/>
              <a:t>[1]</a:t>
            </a:r>
          </a:p>
          <a:p>
            <a:pPr algn="ctr"/>
            <a:r>
              <a:rPr lang="de-CH" dirty="0" err="1"/>
              <a:t>int</a:t>
            </a:r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6CEAF79-769B-4BC4-BBB2-986D02E1CE21}"/>
              </a:ext>
            </a:extLst>
          </p:cNvPr>
          <p:cNvSpPr txBox="1"/>
          <p:nvPr/>
        </p:nvSpPr>
        <p:spPr>
          <a:xfrm>
            <a:off x="4571998" y="1870298"/>
            <a:ext cx="190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alpha</a:t>
            </a:r>
            <a:r>
              <a:rPr lang="de-CH" dirty="0"/>
              <a:t>[2]</a:t>
            </a:r>
          </a:p>
          <a:p>
            <a:pPr algn="ctr"/>
            <a:r>
              <a:rPr lang="de-CH" dirty="0" err="1"/>
              <a:t>int</a:t>
            </a:r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8A0EEBA-AD12-41CE-BC83-DF32EF0C8C82}"/>
              </a:ext>
            </a:extLst>
          </p:cNvPr>
          <p:cNvSpPr txBox="1"/>
          <p:nvPr/>
        </p:nvSpPr>
        <p:spPr>
          <a:xfrm>
            <a:off x="6475612" y="1871330"/>
            <a:ext cx="190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alpha</a:t>
            </a:r>
            <a:r>
              <a:rPr lang="de-CH" dirty="0"/>
              <a:t>[3]</a:t>
            </a:r>
          </a:p>
          <a:p>
            <a:pPr algn="ctr"/>
            <a:r>
              <a:rPr lang="de-CH" dirty="0" err="1"/>
              <a:t>int</a:t>
            </a:r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8B9226F-9A89-4A94-8707-887BBA2FC705}"/>
              </a:ext>
            </a:extLst>
          </p:cNvPr>
          <p:cNvSpPr txBox="1"/>
          <p:nvPr/>
        </p:nvSpPr>
        <p:spPr>
          <a:xfrm>
            <a:off x="8379226" y="1867719"/>
            <a:ext cx="190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alpha</a:t>
            </a:r>
            <a:r>
              <a:rPr lang="de-CH" dirty="0"/>
              <a:t>[4]</a:t>
            </a:r>
          </a:p>
          <a:p>
            <a:pPr algn="ctr"/>
            <a:r>
              <a:rPr lang="de-CH" dirty="0" err="1"/>
              <a:t>int</a:t>
            </a:r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49A76-B85E-45EF-9388-0698646C58AD}"/>
              </a:ext>
            </a:extLst>
          </p:cNvPr>
          <p:cNvSpPr txBox="1"/>
          <p:nvPr/>
        </p:nvSpPr>
        <p:spPr>
          <a:xfrm>
            <a:off x="764769" y="2643447"/>
            <a:ext cx="192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E0281B0-172C-45D7-9F25-04888F4B241F}"/>
              </a:ext>
            </a:extLst>
          </p:cNvPr>
          <p:cNvSpPr txBox="1"/>
          <p:nvPr/>
        </p:nvSpPr>
        <p:spPr>
          <a:xfrm>
            <a:off x="2671157" y="2641662"/>
            <a:ext cx="191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D99575F-B575-423B-B797-924BA5CB69AE}"/>
              </a:ext>
            </a:extLst>
          </p:cNvPr>
          <p:cNvSpPr txBox="1"/>
          <p:nvPr/>
        </p:nvSpPr>
        <p:spPr>
          <a:xfrm>
            <a:off x="4569230" y="2644435"/>
            <a:ext cx="191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6B26A9-AA3A-4C6B-B4AE-D20B86EEA233}"/>
              </a:ext>
            </a:extLst>
          </p:cNvPr>
          <p:cNvSpPr txBox="1"/>
          <p:nvPr/>
        </p:nvSpPr>
        <p:spPr>
          <a:xfrm>
            <a:off x="6478389" y="2641662"/>
            <a:ext cx="191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EEEB460-14B0-4F09-981F-E3AD46A954C9}"/>
              </a:ext>
            </a:extLst>
          </p:cNvPr>
          <p:cNvSpPr txBox="1"/>
          <p:nvPr/>
        </p:nvSpPr>
        <p:spPr>
          <a:xfrm>
            <a:off x="8379226" y="2625036"/>
            <a:ext cx="191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5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62DE8D7-4059-4F41-B550-A6AD92B3CE77}"/>
              </a:ext>
            </a:extLst>
          </p:cNvPr>
          <p:cNvSpPr/>
          <p:nvPr/>
        </p:nvSpPr>
        <p:spPr>
          <a:xfrm>
            <a:off x="1415934" y="3966094"/>
            <a:ext cx="1618211" cy="592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9CB5A1A-7F99-446D-96EA-90E0510303B8}"/>
              </a:ext>
            </a:extLst>
          </p:cNvPr>
          <p:cNvSpPr/>
          <p:nvPr/>
        </p:nvSpPr>
        <p:spPr>
          <a:xfrm>
            <a:off x="2135039" y="41725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F3AE1B3-1B04-4DD1-8FA1-FCB6C182E9A7}"/>
              </a:ext>
            </a:extLst>
          </p:cNvPr>
          <p:cNvSpPr txBox="1"/>
          <p:nvPr/>
        </p:nvSpPr>
        <p:spPr>
          <a:xfrm>
            <a:off x="1415934" y="3550458"/>
            <a:ext cx="161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ptr</a:t>
            </a:r>
            <a:endParaRPr lang="de-CH" dirty="0"/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4FA43D3F-4523-4997-B093-704670BCDC71}"/>
              </a:ext>
            </a:extLst>
          </p:cNvPr>
          <p:cNvCxnSpPr>
            <a:cxnSpLocks/>
            <a:stCxn id="2" idx="6"/>
            <a:endCxn id="21" idx="2"/>
          </p:cNvCxnSpPr>
          <p:nvPr/>
        </p:nvCxnSpPr>
        <p:spPr>
          <a:xfrm flipV="1">
            <a:off x="2315039" y="3013767"/>
            <a:ext cx="3212925" cy="124881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92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Kälin</dc:creator>
  <cp:lastModifiedBy>Noah Kälin</cp:lastModifiedBy>
  <cp:revision>2</cp:revision>
  <dcterms:created xsi:type="dcterms:W3CDTF">2018-03-09T10:24:34Z</dcterms:created>
  <dcterms:modified xsi:type="dcterms:W3CDTF">2018-03-09T10:36:07Z</dcterms:modified>
</cp:coreProperties>
</file>