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Dancing Script" charset="1" panose="03080600040507000D00"/>
      <p:regular r:id="rId31"/>
    </p:embeddedFont>
    <p:embeddedFont>
      <p:font typeface="Dancing Script Bold" charset="1" panose="03080800040507000D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notesMasters/notesMaster1.xml" Type="http://schemas.openxmlformats.org/officeDocument/2006/relationships/notesMaster"/><Relationship Id="rId29" Target="theme/theme2.xml" Type="http://schemas.openxmlformats.org/officeDocument/2006/relationships/theme"/><Relationship Id="rId3" Target="viewProps.xml" Type="http://schemas.openxmlformats.org/officeDocument/2006/relationships/viewProps"/><Relationship Id="rId30" Target="notesSlides/notesSlide1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notesSlides/notesSlide4.xml" Type="http://schemas.openxmlformats.org/officeDocument/2006/relationships/notesSlide"/><Relationship Id="rId35" Target="notesSlides/notesSlide5.xml" Type="http://schemas.openxmlformats.org/officeDocument/2006/relationships/notesSlide"/><Relationship Id="rId36" Target="fonts/font36.fntdata" Type="http://schemas.openxmlformats.org/officeDocument/2006/relationships/font"/><Relationship Id="rId37" Target="notesSlides/notesSlide6.xml" Type="http://schemas.openxmlformats.org/officeDocument/2006/relationships/notesSlide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9.xml" Type="http://schemas.openxmlformats.org/officeDocument/2006/relationships/notesSlide"/><Relationship Id="rId41" Target="notesSlides/notesSlide10.xml" Type="http://schemas.openxmlformats.org/officeDocument/2006/relationships/notesSlide"/><Relationship Id="rId42" Target="notesSlides/notesSlide11.xml" Type="http://schemas.openxmlformats.org/officeDocument/2006/relationships/notesSlide"/><Relationship Id="rId43" Target="notesSlides/notesSlide12.xml" Type="http://schemas.openxmlformats.org/officeDocument/2006/relationships/notesSlide"/><Relationship Id="rId44" Target="notesSlides/notesSlide13.xml" Type="http://schemas.openxmlformats.org/officeDocument/2006/relationships/notesSlide"/><Relationship Id="rId45" Target="notesSlides/notesSlide14.xml" Type="http://schemas.openxmlformats.org/officeDocument/2006/relationships/notesSlide"/><Relationship Id="rId46" Target="notesSlides/notesSlide15.xml" Type="http://schemas.openxmlformats.org/officeDocument/2006/relationships/notesSlide"/><Relationship Id="rId47" Target="notesSlides/notesSlide16.xml" Type="http://schemas.openxmlformats.org/officeDocument/2006/relationships/notesSlide"/><Relationship Id="rId48" Target="notesSlides/notesSlide17.xml" Type="http://schemas.openxmlformats.org/officeDocument/2006/relationships/notesSlide"/><Relationship Id="rId49" Target="notesSlides/notesSlide18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9.xml" Type="http://schemas.openxmlformats.org/officeDocument/2006/relationships/notesSlide"/><Relationship Id="rId51" Target="notesSlides/notesSlide20.xml" Type="http://schemas.openxmlformats.org/officeDocument/2006/relationships/notesSlide"/><Relationship Id="rId52" Target="notesSlides/notesSlide21.xml" Type="http://schemas.openxmlformats.org/officeDocument/2006/relationships/notesSlide"/><Relationship Id="rId53" Target="notesSlides/notesSlide22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30" Target="../media/image28.svg" Type="http://schemas.openxmlformats.org/officeDocument/2006/relationships/image"/><Relationship Id="rId31" Target="../media/image29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40.png" Type="http://schemas.openxmlformats.org/officeDocument/2006/relationships/image"/><Relationship Id="rId16" Target="../media/image41.svg" Type="http://schemas.openxmlformats.org/officeDocument/2006/relationships/image"/><Relationship Id="rId17" Target="../media/image42.png" Type="http://schemas.openxmlformats.org/officeDocument/2006/relationships/image"/><Relationship Id="rId18" Target="../media/image43.svg" Type="http://schemas.openxmlformats.org/officeDocument/2006/relationships/image"/><Relationship Id="rId19" Target="../media/image44.png" Type="http://schemas.openxmlformats.org/officeDocument/2006/relationships/image"/><Relationship Id="rId2" Target="../notesSlides/notesSlide10.xml" Type="http://schemas.openxmlformats.org/officeDocument/2006/relationships/notesSlide"/><Relationship Id="rId20" Target="../media/image45.svg" Type="http://schemas.openxmlformats.org/officeDocument/2006/relationships/image"/><Relationship Id="rId21" Target="../media/image52.png" Type="http://schemas.openxmlformats.org/officeDocument/2006/relationships/image"/><Relationship Id="rId22" Target="../media/image53.svg" Type="http://schemas.openxmlformats.org/officeDocument/2006/relationships/image"/><Relationship Id="rId23" Target="../media/image54.png" Type="http://schemas.openxmlformats.org/officeDocument/2006/relationships/image"/><Relationship Id="rId24" Target="../media/image55.svg" Type="http://schemas.openxmlformats.org/officeDocument/2006/relationships/image"/><Relationship Id="rId25" Target="../media/image96.png" Type="http://schemas.openxmlformats.org/officeDocument/2006/relationships/image"/><Relationship Id="rId26" Target="../media/image97.svg" Type="http://schemas.openxmlformats.org/officeDocument/2006/relationships/image"/><Relationship Id="rId27" Target="../media/image98.png" Type="http://schemas.openxmlformats.org/officeDocument/2006/relationships/image"/><Relationship Id="rId28" Target="../media/image99.svg" Type="http://schemas.openxmlformats.org/officeDocument/2006/relationships/image"/><Relationship Id="rId29" Target="../media/image100.png" Type="http://schemas.openxmlformats.org/officeDocument/2006/relationships/image"/><Relationship Id="rId3" Target="../media/image1.png" Type="http://schemas.openxmlformats.org/officeDocument/2006/relationships/image"/><Relationship Id="rId30" Target="../media/image101.svg" Type="http://schemas.openxmlformats.org/officeDocument/2006/relationships/image"/><Relationship Id="rId31" Target="../media/image46.png" Type="http://schemas.openxmlformats.org/officeDocument/2006/relationships/image"/><Relationship Id="rId32" Target="../media/image47.sv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1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06.png" Type="http://schemas.openxmlformats.org/officeDocument/2006/relationships/image"/><Relationship Id="rId3" Target="../media/image1.png" Type="http://schemas.openxmlformats.org/officeDocument/2006/relationships/image"/><Relationship Id="rId30" Target="../media/image107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2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0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3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0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4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1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5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11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6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1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7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29" Target="../media/image11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14.png" Type="http://schemas.openxmlformats.org/officeDocument/2006/relationships/image"/><Relationship Id="rId16" Target="../media/image115.sv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19" Target="../media/image116.png" Type="http://schemas.openxmlformats.org/officeDocument/2006/relationships/image"/><Relationship Id="rId2" Target="../notesSlides/notesSlide18.xml" Type="http://schemas.openxmlformats.org/officeDocument/2006/relationships/notesSlide"/><Relationship Id="rId20" Target="../media/image117.svg" Type="http://schemas.openxmlformats.org/officeDocument/2006/relationships/image"/><Relationship Id="rId21" Target="../media/image118.png" Type="http://schemas.openxmlformats.org/officeDocument/2006/relationships/image"/><Relationship Id="rId22" Target="../media/image119.svg" Type="http://schemas.openxmlformats.org/officeDocument/2006/relationships/image"/><Relationship Id="rId23" Target="../media/image120.png" Type="http://schemas.openxmlformats.org/officeDocument/2006/relationships/image"/><Relationship Id="rId24" Target="../media/image121.svg" Type="http://schemas.openxmlformats.org/officeDocument/2006/relationships/image"/><Relationship Id="rId25" Target="../media/image122.png" Type="http://schemas.openxmlformats.org/officeDocument/2006/relationships/image"/><Relationship Id="rId26" Target="../media/image123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19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40.png" Type="http://schemas.openxmlformats.org/officeDocument/2006/relationships/image"/><Relationship Id="rId16" Target="../media/image41.svg" Type="http://schemas.openxmlformats.org/officeDocument/2006/relationships/image"/><Relationship Id="rId17" Target="../media/image42.png" Type="http://schemas.openxmlformats.org/officeDocument/2006/relationships/image"/><Relationship Id="rId18" Target="../media/image43.svg" Type="http://schemas.openxmlformats.org/officeDocument/2006/relationships/image"/><Relationship Id="rId19" Target="../media/image44.png" Type="http://schemas.openxmlformats.org/officeDocument/2006/relationships/image"/><Relationship Id="rId2" Target="../notesSlides/notesSlide2.xml" Type="http://schemas.openxmlformats.org/officeDocument/2006/relationships/notesSlide"/><Relationship Id="rId20" Target="../media/image45.svg" Type="http://schemas.openxmlformats.org/officeDocument/2006/relationships/image"/><Relationship Id="rId21" Target="../media/image46.png" Type="http://schemas.openxmlformats.org/officeDocument/2006/relationships/image"/><Relationship Id="rId22" Target="../media/image47.svg" Type="http://schemas.openxmlformats.org/officeDocument/2006/relationships/image"/><Relationship Id="rId23" Target="../media/image48.png" Type="http://schemas.openxmlformats.org/officeDocument/2006/relationships/image"/><Relationship Id="rId24" Target="../media/image49.svg" Type="http://schemas.openxmlformats.org/officeDocument/2006/relationships/image"/><Relationship Id="rId25" Target="../media/image50.png" Type="http://schemas.openxmlformats.org/officeDocument/2006/relationships/image"/><Relationship Id="rId26" Target="../media/image51.svg" Type="http://schemas.openxmlformats.org/officeDocument/2006/relationships/image"/><Relationship Id="rId27" Target="../media/image52.png" Type="http://schemas.openxmlformats.org/officeDocument/2006/relationships/image"/><Relationship Id="rId28" Target="../media/image53.svg" Type="http://schemas.openxmlformats.org/officeDocument/2006/relationships/image"/><Relationship Id="rId29" Target="../media/image54.png" Type="http://schemas.openxmlformats.org/officeDocument/2006/relationships/image"/><Relationship Id="rId3" Target="../media/image1.png" Type="http://schemas.openxmlformats.org/officeDocument/2006/relationships/image"/><Relationship Id="rId30" Target="../media/image55.sv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20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90.png" Type="http://schemas.openxmlformats.org/officeDocument/2006/relationships/image"/><Relationship Id="rId2" Target="../notesSlides/notesSlide21.xml" Type="http://schemas.openxmlformats.org/officeDocument/2006/relationships/notesSlide"/><Relationship Id="rId20" Target="../media/image91.svg" Type="http://schemas.openxmlformats.org/officeDocument/2006/relationships/image"/><Relationship Id="rId21" Target="../media/image92.png" Type="http://schemas.openxmlformats.org/officeDocument/2006/relationships/image"/><Relationship Id="rId22" Target="../media/image93.svg" Type="http://schemas.openxmlformats.org/officeDocument/2006/relationships/image"/><Relationship Id="rId23" Target="../media/image102.png" Type="http://schemas.openxmlformats.org/officeDocument/2006/relationships/image"/><Relationship Id="rId24" Target="../media/image103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104.png" Type="http://schemas.openxmlformats.org/officeDocument/2006/relationships/image"/><Relationship Id="rId28" Target="../media/image105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56.png" Type="http://schemas.openxmlformats.org/officeDocument/2006/relationships/image"/><Relationship Id="rId2" Target="../notesSlides/notesSlide22.xml" Type="http://schemas.openxmlformats.org/officeDocument/2006/relationships/notesSlide"/><Relationship Id="rId20" Target="../media/image57.svg" Type="http://schemas.openxmlformats.org/officeDocument/2006/relationships/image"/><Relationship Id="rId21" Target="../media/image42.png" Type="http://schemas.openxmlformats.org/officeDocument/2006/relationships/image"/><Relationship Id="rId22" Target="../media/image43.svg" Type="http://schemas.openxmlformats.org/officeDocument/2006/relationships/image"/><Relationship Id="rId23" Target="../media/image124.png" Type="http://schemas.openxmlformats.org/officeDocument/2006/relationships/image"/><Relationship Id="rId24" Target="../media/image125.svg" Type="http://schemas.openxmlformats.org/officeDocument/2006/relationships/image"/><Relationship Id="rId25" Target="../media/image126.png" Type="http://schemas.openxmlformats.org/officeDocument/2006/relationships/image"/><Relationship Id="rId26" Target="../media/image127.svg" Type="http://schemas.openxmlformats.org/officeDocument/2006/relationships/image"/><Relationship Id="rId27" Target="../media/image58.png" Type="http://schemas.openxmlformats.org/officeDocument/2006/relationships/image"/><Relationship Id="rId28" Target="../media/image59.svg" Type="http://schemas.openxmlformats.org/officeDocument/2006/relationships/image"/><Relationship Id="rId29" Target="../media/image128.png" Type="http://schemas.openxmlformats.org/officeDocument/2006/relationships/image"/><Relationship Id="rId3" Target="../media/image1.png" Type="http://schemas.openxmlformats.org/officeDocument/2006/relationships/image"/><Relationship Id="rId30" Target="../media/image129.sv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56.pn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57.svg" Type="http://schemas.openxmlformats.org/officeDocument/2006/relationships/image"/><Relationship Id="rId21" Target="../media/image42.png" Type="http://schemas.openxmlformats.org/officeDocument/2006/relationships/image"/><Relationship Id="rId22" Target="../media/image43.svg" Type="http://schemas.openxmlformats.org/officeDocument/2006/relationships/image"/><Relationship Id="rId23" Target="../media/image58.png" Type="http://schemas.openxmlformats.org/officeDocument/2006/relationships/image"/><Relationship Id="rId24" Target="../media/image59.svg" Type="http://schemas.openxmlformats.org/officeDocument/2006/relationships/image"/><Relationship Id="rId25" Target="../media/image60.png" Type="http://schemas.openxmlformats.org/officeDocument/2006/relationships/image"/><Relationship Id="rId26" Target="../media/image61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40.png" Type="http://schemas.openxmlformats.org/officeDocument/2006/relationships/image"/><Relationship Id="rId16" Target="../media/image41.svg" Type="http://schemas.openxmlformats.org/officeDocument/2006/relationships/image"/><Relationship Id="rId17" Target="../media/image42.png" Type="http://schemas.openxmlformats.org/officeDocument/2006/relationships/image"/><Relationship Id="rId18" Target="../media/image43.svg" Type="http://schemas.openxmlformats.org/officeDocument/2006/relationships/image"/><Relationship Id="rId19" Target="../media/image44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45.svg" Type="http://schemas.openxmlformats.org/officeDocument/2006/relationships/image"/><Relationship Id="rId21" Target="../media/image48.png" Type="http://schemas.openxmlformats.org/officeDocument/2006/relationships/image"/><Relationship Id="rId22" Target="../media/image49.svg" Type="http://schemas.openxmlformats.org/officeDocument/2006/relationships/image"/><Relationship Id="rId23" Target="../media/image50.png" Type="http://schemas.openxmlformats.org/officeDocument/2006/relationships/image"/><Relationship Id="rId24" Target="../media/image51.svg" Type="http://schemas.openxmlformats.org/officeDocument/2006/relationships/image"/><Relationship Id="rId25" Target="../media/image52.png" Type="http://schemas.openxmlformats.org/officeDocument/2006/relationships/image"/><Relationship Id="rId26" Target="../media/image53.svg" Type="http://schemas.openxmlformats.org/officeDocument/2006/relationships/image"/><Relationship Id="rId27" Target="../media/image54.png" Type="http://schemas.openxmlformats.org/officeDocument/2006/relationships/image"/><Relationship Id="rId28" Target="../media/image55.svg" Type="http://schemas.openxmlformats.org/officeDocument/2006/relationships/image"/><Relationship Id="rId29" Target="../media/image46.png" Type="http://schemas.openxmlformats.org/officeDocument/2006/relationships/image"/><Relationship Id="rId3" Target="../media/image1.png" Type="http://schemas.openxmlformats.org/officeDocument/2006/relationships/image"/><Relationship Id="rId30" Target="../media/image47.sv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17" Target="../media/image42.png" Type="http://schemas.openxmlformats.org/officeDocument/2006/relationships/image"/><Relationship Id="rId18" Target="../media/image43.svg" Type="http://schemas.openxmlformats.org/officeDocument/2006/relationships/image"/><Relationship Id="rId19" Target="../media/image62.png" Type="http://schemas.openxmlformats.org/officeDocument/2006/relationships/image"/><Relationship Id="rId2" Target="../notesSlides/notesSlide5.xml" Type="http://schemas.openxmlformats.org/officeDocument/2006/relationships/notesSlide"/><Relationship Id="rId20" Target="../media/image63.svg" Type="http://schemas.openxmlformats.org/officeDocument/2006/relationships/image"/><Relationship Id="rId21" Target="../media/image64.png" Type="http://schemas.openxmlformats.org/officeDocument/2006/relationships/image"/><Relationship Id="rId22" Target="../media/image65.svg" Type="http://schemas.openxmlformats.org/officeDocument/2006/relationships/image"/><Relationship Id="rId23" Target="../media/image66.png" Type="http://schemas.openxmlformats.org/officeDocument/2006/relationships/image"/><Relationship Id="rId24" Target="../media/image67.svg" Type="http://schemas.openxmlformats.org/officeDocument/2006/relationships/image"/><Relationship Id="rId25" Target="../media/image68.png" Type="http://schemas.openxmlformats.org/officeDocument/2006/relationships/image"/><Relationship Id="rId26" Target="../media/image69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40.png" Type="http://schemas.openxmlformats.org/officeDocument/2006/relationships/image"/><Relationship Id="rId16" Target="../media/image41.svg" Type="http://schemas.openxmlformats.org/officeDocument/2006/relationships/image"/><Relationship Id="rId17" Target="../media/image42.png" Type="http://schemas.openxmlformats.org/officeDocument/2006/relationships/image"/><Relationship Id="rId18" Target="../media/image43.svg" Type="http://schemas.openxmlformats.org/officeDocument/2006/relationships/image"/><Relationship Id="rId19" Target="../media/image44.png" Type="http://schemas.openxmlformats.org/officeDocument/2006/relationships/image"/><Relationship Id="rId2" Target="../notesSlides/notesSlide6.xml" Type="http://schemas.openxmlformats.org/officeDocument/2006/relationships/notesSlide"/><Relationship Id="rId20" Target="../media/image45.svg" Type="http://schemas.openxmlformats.org/officeDocument/2006/relationships/image"/><Relationship Id="rId21" Target="../media/image48.png" Type="http://schemas.openxmlformats.org/officeDocument/2006/relationships/image"/><Relationship Id="rId22" Target="../media/image49.svg" Type="http://schemas.openxmlformats.org/officeDocument/2006/relationships/image"/><Relationship Id="rId23" Target="../media/image50.png" Type="http://schemas.openxmlformats.org/officeDocument/2006/relationships/image"/><Relationship Id="rId24" Target="../media/image51.svg" Type="http://schemas.openxmlformats.org/officeDocument/2006/relationships/image"/><Relationship Id="rId25" Target="../media/image52.png" Type="http://schemas.openxmlformats.org/officeDocument/2006/relationships/image"/><Relationship Id="rId26" Target="../media/image53.svg" Type="http://schemas.openxmlformats.org/officeDocument/2006/relationships/image"/><Relationship Id="rId27" Target="../media/image54.png" Type="http://schemas.openxmlformats.org/officeDocument/2006/relationships/image"/><Relationship Id="rId28" Target="../media/image55.svg" Type="http://schemas.openxmlformats.org/officeDocument/2006/relationships/image"/><Relationship Id="rId29" Target="../media/image46.png" Type="http://schemas.openxmlformats.org/officeDocument/2006/relationships/image"/><Relationship Id="rId3" Target="../media/image1.png" Type="http://schemas.openxmlformats.org/officeDocument/2006/relationships/image"/><Relationship Id="rId30" Target="../media/image47.sv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70.png" Type="http://schemas.openxmlformats.org/officeDocument/2006/relationships/image"/><Relationship Id="rId2" Target="../notesSlides/notesSlide7.xml" Type="http://schemas.openxmlformats.org/officeDocument/2006/relationships/notesSlide"/><Relationship Id="rId20" Target="../media/image71.svg" Type="http://schemas.openxmlformats.org/officeDocument/2006/relationships/image"/><Relationship Id="rId21" Target="../media/image72.png" Type="http://schemas.openxmlformats.org/officeDocument/2006/relationships/image"/><Relationship Id="rId22" Target="../media/image73.svg" Type="http://schemas.openxmlformats.org/officeDocument/2006/relationships/image"/><Relationship Id="rId23" Target="../media/image74.png" Type="http://schemas.openxmlformats.org/officeDocument/2006/relationships/image"/><Relationship Id="rId24" Target="../media/image75.svg" Type="http://schemas.openxmlformats.org/officeDocument/2006/relationships/image"/><Relationship Id="rId25" Target="../media/image76.png" Type="http://schemas.openxmlformats.org/officeDocument/2006/relationships/image"/><Relationship Id="rId26" Target="../media/image77.svg" Type="http://schemas.openxmlformats.org/officeDocument/2006/relationships/image"/><Relationship Id="rId27" Target="../media/image78.png" Type="http://schemas.openxmlformats.org/officeDocument/2006/relationships/image"/><Relationship Id="rId28" Target="../media/image79.svg" Type="http://schemas.openxmlformats.org/officeDocument/2006/relationships/image"/><Relationship Id="rId29" Target="../media/image25.png" Type="http://schemas.openxmlformats.org/officeDocument/2006/relationships/image"/><Relationship Id="rId3" Target="../media/image1.png" Type="http://schemas.openxmlformats.org/officeDocument/2006/relationships/image"/><Relationship Id="rId30" Target="../media/image26.svg" Type="http://schemas.openxmlformats.org/officeDocument/2006/relationships/image"/><Relationship Id="rId31" Target="../media/image80.png" Type="http://schemas.openxmlformats.org/officeDocument/2006/relationships/image"/><Relationship Id="rId32" Target="../media/image81.sv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" Target="../notesSlides/notesSlide8.xml" Type="http://schemas.openxmlformats.org/officeDocument/2006/relationships/notesSlide"/><Relationship Id="rId20" Target="../media/image20.svg" Type="http://schemas.openxmlformats.org/officeDocument/2006/relationships/image"/><Relationship Id="rId21" Target="../media/image82.png" Type="http://schemas.openxmlformats.org/officeDocument/2006/relationships/image"/><Relationship Id="rId22" Target="../media/image83.svg" Type="http://schemas.openxmlformats.org/officeDocument/2006/relationships/image"/><Relationship Id="rId23" Target="../media/image84.png" Type="http://schemas.openxmlformats.org/officeDocument/2006/relationships/image"/><Relationship Id="rId24" Target="../media/image85.svg" Type="http://schemas.openxmlformats.org/officeDocument/2006/relationships/image"/><Relationship Id="rId25" Target="../media/image86.png" Type="http://schemas.openxmlformats.org/officeDocument/2006/relationships/image"/><Relationship Id="rId26" Target="../media/image87.svg" Type="http://schemas.openxmlformats.org/officeDocument/2006/relationships/image"/><Relationship Id="rId27" Target="../media/image88.png" Type="http://schemas.openxmlformats.org/officeDocument/2006/relationships/image"/><Relationship Id="rId28" Target="../media/image89.svg" Type="http://schemas.openxmlformats.org/officeDocument/2006/relationships/image"/><Relationship Id="rId29" Target="../media/image23.png" Type="http://schemas.openxmlformats.org/officeDocument/2006/relationships/image"/><Relationship Id="rId3" Target="../media/image1.png" Type="http://schemas.openxmlformats.org/officeDocument/2006/relationships/image"/><Relationship Id="rId30" Target="../media/image24.svg" Type="http://schemas.openxmlformats.org/officeDocument/2006/relationships/image"/><Relationship Id="rId31" Target="../media/image25.png" Type="http://schemas.openxmlformats.org/officeDocument/2006/relationships/image"/><Relationship Id="rId32" Target="../media/image26.svg" Type="http://schemas.openxmlformats.org/officeDocument/2006/relationships/image"/><Relationship Id="rId33" Target="../media/image27.png" Type="http://schemas.openxmlformats.org/officeDocument/2006/relationships/image"/><Relationship Id="rId34" Target="../media/image28.sv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90.png" Type="http://schemas.openxmlformats.org/officeDocument/2006/relationships/image"/><Relationship Id="rId18" Target="../media/image91.svg" Type="http://schemas.openxmlformats.org/officeDocument/2006/relationships/image"/><Relationship Id="rId19" Target="../media/image92.png" Type="http://schemas.openxmlformats.org/officeDocument/2006/relationships/image"/><Relationship Id="rId2" Target="../notesSlides/notesSlide9.xml" Type="http://schemas.openxmlformats.org/officeDocument/2006/relationships/notesSlide"/><Relationship Id="rId20" Target="../media/image93.svg" Type="http://schemas.openxmlformats.org/officeDocument/2006/relationships/image"/><Relationship Id="rId21" Target="../media/image23.png" Type="http://schemas.openxmlformats.org/officeDocument/2006/relationships/image"/><Relationship Id="rId22" Target="../media/image24.svg" Type="http://schemas.openxmlformats.org/officeDocument/2006/relationships/image"/><Relationship Id="rId23" Target="../media/image94.png" Type="http://schemas.openxmlformats.org/officeDocument/2006/relationships/image"/><Relationship Id="rId24" Target="../media/image95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51176" y="9416126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70826" y="210730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29100" y="12322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4650" y="9074300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9250" y="210730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79176" y="7903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01350" y="8681576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64950" y="92159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82368" y="1659466"/>
            <a:ext cx="1372478" cy="447854"/>
          </a:xfrm>
          <a:custGeom>
            <a:avLst/>
            <a:gdLst/>
            <a:ahLst/>
            <a:cxnLst/>
            <a:rect r="r" b="b" t="t" l="l"/>
            <a:pathLst>
              <a:path h="447854" w="1372478">
                <a:moveTo>
                  <a:pt x="0" y="0"/>
                </a:moveTo>
                <a:lnTo>
                  <a:pt x="1372478" y="0"/>
                </a:lnTo>
                <a:lnTo>
                  <a:pt x="1372478" y="447854"/>
                </a:lnTo>
                <a:lnTo>
                  <a:pt x="0" y="4478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06640" y="8833396"/>
            <a:ext cx="1091496" cy="318206"/>
          </a:xfrm>
          <a:custGeom>
            <a:avLst/>
            <a:gdLst/>
            <a:ahLst/>
            <a:cxnLst/>
            <a:rect r="r" b="b" t="t" l="l"/>
            <a:pathLst>
              <a:path h="318206" w="1091496">
                <a:moveTo>
                  <a:pt x="0" y="0"/>
                </a:moveTo>
                <a:lnTo>
                  <a:pt x="1091496" y="0"/>
                </a:lnTo>
                <a:lnTo>
                  <a:pt x="1091496" y="318206"/>
                </a:lnTo>
                <a:lnTo>
                  <a:pt x="0" y="31820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14492" y="2839092"/>
            <a:ext cx="3789582" cy="4220938"/>
          </a:xfrm>
          <a:custGeom>
            <a:avLst/>
            <a:gdLst/>
            <a:ahLst/>
            <a:cxnLst/>
            <a:rect r="r" b="b" t="t" l="l"/>
            <a:pathLst>
              <a:path h="4220938" w="3789582">
                <a:moveTo>
                  <a:pt x="0" y="0"/>
                </a:moveTo>
                <a:lnTo>
                  <a:pt x="3789582" y="0"/>
                </a:lnTo>
                <a:lnTo>
                  <a:pt x="3789582" y="4220938"/>
                </a:lnTo>
                <a:lnTo>
                  <a:pt x="0" y="422093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67826" y="-312078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13239" y="8586801"/>
            <a:ext cx="3338947" cy="2760847"/>
          </a:xfrm>
          <a:custGeom>
            <a:avLst/>
            <a:gdLst/>
            <a:ahLst/>
            <a:cxnLst/>
            <a:rect r="r" b="b" t="t" l="l"/>
            <a:pathLst>
              <a:path h="2760847" w="33389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029385" y="7737081"/>
            <a:ext cx="3404373" cy="1396163"/>
          </a:xfrm>
          <a:custGeom>
            <a:avLst/>
            <a:gdLst/>
            <a:ahLst/>
            <a:cxnLst/>
            <a:rect r="r" b="b" t="t" l="l"/>
            <a:pathLst>
              <a:path h="1396163" w="3404373">
                <a:moveTo>
                  <a:pt x="0" y="0"/>
                </a:moveTo>
                <a:lnTo>
                  <a:pt x="3404373" y="0"/>
                </a:lnTo>
                <a:lnTo>
                  <a:pt x="3404373" y="1396163"/>
                </a:lnTo>
                <a:lnTo>
                  <a:pt x="0" y="139616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29110" y="1091511"/>
            <a:ext cx="4515049" cy="1309364"/>
          </a:xfrm>
          <a:custGeom>
            <a:avLst/>
            <a:gdLst/>
            <a:ahLst/>
            <a:cxnLst/>
            <a:rect r="r" b="b" t="t" l="l"/>
            <a:pathLst>
              <a:path h="1309364" w="4515049">
                <a:moveTo>
                  <a:pt x="0" y="0"/>
                </a:moveTo>
                <a:lnTo>
                  <a:pt x="4515049" y="0"/>
                </a:lnTo>
                <a:lnTo>
                  <a:pt x="4515049" y="1309364"/>
                </a:lnTo>
                <a:lnTo>
                  <a:pt x="0" y="130936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341608" y="3018545"/>
            <a:ext cx="6694285" cy="261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5"/>
              </a:lnSpc>
            </a:pPr>
            <a:r>
              <a:rPr lang="en-US" sz="859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Education &amp; Career Choices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80058" y="6239751"/>
            <a:ext cx="623924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By: 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 Nimra Tabassum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Muhammed Rinief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Nishanth V Shetty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Suraiya Fathima</a:t>
            </a:r>
          </a:p>
          <a:p>
            <a:pPr algn="l">
              <a:lnSpc>
                <a:spcPts val="3642"/>
              </a:lnSpc>
              <a:spcBef>
                <a:spcPct val="0"/>
              </a:spcBef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Syed Daeen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1346" y="60344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79446" y="9098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0946" y="90475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546" y="41521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02246" y="906220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02920" y="83368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70996" y="1071026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68296" y="2998500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29646" y="91863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91775" y="4756550"/>
            <a:ext cx="84583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Analysis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91273" y="2023900"/>
            <a:ext cx="30589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04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951437" y="8953012"/>
            <a:ext cx="3746008" cy="2652149"/>
          </a:xfrm>
          <a:custGeom>
            <a:avLst/>
            <a:gdLst/>
            <a:ahLst/>
            <a:cxnLst/>
            <a:rect r="r" b="b" t="t" l="l"/>
            <a:pathLst>
              <a:path h="2652149" w="3746008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598399" y="6327791"/>
            <a:ext cx="3469424" cy="1831529"/>
          </a:xfrm>
          <a:custGeom>
            <a:avLst/>
            <a:gdLst/>
            <a:ahLst/>
            <a:cxnLst/>
            <a:rect r="r" b="b" t="t" l="l"/>
            <a:pathLst>
              <a:path h="1831529" w="3469424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87945" y="-1564266"/>
            <a:ext cx="3044943" cy="2970420"/>
          </a:xfrm>
          <a:custGeom>
            <a:avLst/>
            <a:gdLst/>
            <a:ahLst/>
            <a:cxnLst/>
            <a:rect r="r" b="b" t="t" l="l"/>
            <a:pathLst>
              <a:path h="2970420" w="3044943">
                <a:moveTo>
                  <a:pt x="0" y="0"/>
                </a:moveTo>
                <a:lnTo>
                  <a:pt x="3044943" y="0"/>
                </a:lnTo>
                <a:lnTo>
                  <a:pt x="3044943" y="2970420"/>
                </a:lnTo>
                <a:lnTo>
                  <a:pt x="0" y="297042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452776" y="5401230"/>
            <a:ext cx="2715273" cy="2767481"/>
          </a:xfrm>
          <a:custGeom>
            <a:avLst/>
            <a:gdLst/>
            <a:ahLst/>
            <a:cxnLst/>
            <a:rect r="r" b="b" t="t" l="l"/>
            <a:pathLst>
              <a:path h="2767481" w="2715273">
                <a:moveTo>
                  <a:pt x="0" y="0"/>
                </a:moveTo>
                <a:lnTo>
                  <a:pt x="2715272" y="0"/>
                </a:lnTo>
                <a:lnTo>
                  <a:pt x="2715272" y="2767480"/>
                </a:lnTo>
                <a:lnTo>
                  <a:pt x="0" y="276748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048391" y="1978399"/>
            <a:ext cx="3064447" cy="2338901"/>
          </a:xfrm>
          <a:custGeom>
            <a:avLst/>
            <a:gdLst/>
            <a:ahLst/>
            <a:cxnLst/>
            <a:rect r="r" b="b" t="t" l="l"/>
            <a:pathLst>
              <a:path h="2338901" w="3064447">
                <a:moveTo>
                  <a:pt x="0" y="0"/>
                </a:moveTo>
                <a:lnTo>
                  <a:pt x="3064448" y="0"/>
                </a:lnTo>
                <a:lnTo>
                  <a:pt x="3064448" y="2338902"/>
                </a:lnTo>
                <a:lnTo>
                  <a:pt x="0" y="233890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173650" y="1725916"/>
            <a:ext cx="3107296" cy="2843868"/>
          </a:xfrm>
          <a:custGeom>
            <a:avLst/>
            <a:gdLst/>
            <a:ahLst/>
            <a:cxnLst/>
            <a:rect r="r" b="b" t="t" l="l"/>
            <a:pathLst>
              <a:path h="2843868" w="3107296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1624" y="2461288"/>
            <a:ext cx="11375069" cy="535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</a:pPr>
          </a:p>
          <a:p>
            <a:pPr algn="ctr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Ratio:</a:t>
            </a:r>
          </a:p>
          <a:p>
            <a:pPr algn="l">
              <a:lnSpc>
                <a:spcPts val="4285"/>
              </a:lnSpc>
            </a:pP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Males: 60%.</a:t>
            </a: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Females: 40%.</a:t>
            </a:r>
          </a:p>
          <a:p>
            <a:pPr algn="l">
              <a:lnSpc>
                <a:spcPts val="4285"/>
              </a:lnSpc>
            </a:pPr>
          </a:p>
          <a:p>
            <a:pPr algn="ctr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Age Distribution:</a:t>
            </a:r>
          </a:p>
          <a:p>
            <a:pPr algn="l">
              <a:lnSpc>
                <a:spcPts val="4285"/>
              </a:lnSpc>
            </a:pP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Majority of respondents are 18–19 years old.</a:t>
            </a:r>
          </a:p>
          <a:p>
            <a:pPr algn="l">
              <a:lnSpc>
                <a:spcPts val="428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&amp; Demographics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28400" y="-393430"/>
            <a:ext cx="4061555" cy="4128049"/>
          </a:xfrm>
          <a:custGeom>
            <a:avLst/>
            <a:gdLst/>
            <a:ahLst/>
            <a:cxnLst/>
            <a:rect r="r" b="b" t="t" l="l"/>
            <a:pathLst>
              <a:path h="4128049" w="4061555">
                <a:moveTo>
                  <a:pt x="0" y="0"/>
                </a:moveTo>
                <a:lnTo>
                  <a:pt x="4061556" y="0"/>
                </a:lnTo>
                <a:lnTo>
                  <a:pt x="4061556" y="4128050"/>
                </a:lnTo>
                <a:lnTo>
                  <a:pt x="0" y="412805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-5054" b="-62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28592" y="3192009"/>
            <a:ext cx="5752403" cy="3834935"/>
          </a:xfrm>
          <a:custGeom>
            <a:avLst/>
            <a:gdLst/>
            <a:ahLst/>
            <a:cxnLst/>
            <a:rect r="r" b="b" t="t" l="l"/>
            <a:pathLst>
              <a:path h="3834935" w="5752403">
                <a:moveTo>
                  <a:pt x="0" y="0"/>
                </a:moveTo>
                <a:lnTo>
                  <a:pt x="5752403" y="0"/>
                </a:lnTo>
                <a:lnTo>
                  <a:pt x="5752403" y="3834935"/>
                </a:lnTo>
                <a:lnTo>
                  <a:pt x="0" y="3834935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41309" y="2772322"/>
            <a:ext cx="13405699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Factors Influencing Degree Choice:</a:t>
            </a:r>
          </a:p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Opportunities: 51.7%.</a:t>
            </a:r>
          </a:p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Passion for the Subject: 24.1%.</a:t>
            </a:r>
          </a:p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Family Guidance: 22.4%.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Influence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159" y="3584380"/>
            <a:ext cx="8487650" cy="3257493"/>
          </a:xfrm>
          <a:custGeom>
            <a:avLst/>
            <a:gdLst/>
            <a:ahLst/>
            <a:cxnLst/>
            <a:rect r="r" b="b" t="t" l="l"/>
            <a:pathLst>
              <a:path h="3257493" w="8487650">
                <a:moveTo>
                  <a:pt x="0" y="0"/>
                </a:moveTo>
                <a:lnTo>
                  <a:pt x="8487650" y="0"/>
                </a:lnTo>
                <a:lnTo>
                  <a:pt x="8487650" y="3257492"/>
                </a:lnTo>
                <a:lnTo>
                  <a:pt x="0" y="325749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41309" y="2500296"/>
            <a:ext cx="13405699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 Levels:</a:t>
            </a:r>
          </a:p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"Yes": 39.7%.</a:t>
            </a:r>
          </a:p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"Somewhat": 48.3%.</a:t>
            </a:r>
          </a:p>
          <a:p>
            <a:pPr algn="l">
              <a:lnSpc>
                <a:spcPts val="5050"/>
              </a:lnSpc>
            </a:p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"No": 12.1%.</a:t>
            </a: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739314" y="3276776"/>
            <a:ext cx="8107695" cy="3448586"/>
          </a:xfrm>
          <a:custGeom>
            <a:avLst/>
            <a:gdLst/>
            <a:ahLst/>
            <a:cxnLst/>
            <a:rect r="r" b="b" t="t" l="l"/>
            <a:pathLst>
              <a:path h="3448586" w="8107695">
                <a:moveTo>
                  <a:pt x="0" y="0"/>
                </a:moveTo>
                <a:lnTo>
                  <a:pt x="8107695" y="0"/>
                </a:lnTo>
                <a:lnTo>
                  <a:pt x="8107695" y="3448586"/>
                </a:lnTo>
                <a:lnTo>
                  <a:pt x="0" y="344858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56810" y="3467100"/>
            <a:ext cx="14042576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Employment: 31%.</a:t>
            </a:r>
          </a:p>
          <a:p>
            <a:pPr algn="l">
              <a:lnSpc>
                <a:spcPts val="5304"/>
              </a:lnSpc>
            </a:p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Education: 41.4%.</a:t>
            </a:r>
          </a:p>
          <a:p>
            <a:pPr algn="l">
              <a:lnSpc>
                <a:spcPts val="5304"/>
              </a:lnSpc>
            </a:p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Entrepreneurship: 20.7%.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22079" y="2829700"/>
            <a:ext cx="10833228" cy="4333291"/>
          </a:xfrm>
          <a:custGeom>
            <a:avLst/>
            <a:gdLst/>
            <a:ahLst/>
            <a:cxnLst/>
            <a:rect r="r" b="b" t="t" l="l"/>
            <a:pathLst>
              <a:path h="4333291" w="10833228">
                <a:moveTo>
                  <a:pt x="0" y="0"/>
                </a:moveTo>
                <a:lnTo>
                  <a:pt x="10833229" y="0"/>
                </a:lnTo>
                <a:lnTo>
                  <a:pt x="10833229" y="4333291"/>
                </a:lnTo>
                <a:lnTo>
                  <a:pt x="0" y="433329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98348" y="977895"/>
            <a:ext cx="12691305" cy="130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Carrer aspirations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00435" y="2240243"/>
            <a:ext cx="10640637" cy="5171315"/>
          </a:xfrm>
          <a:custGeom>
            <a:avLst/>
            <a:gdLst/>
            <a:ahLst/>
            <a:cxnLst/>
            <a:rect r="r" b="b" t="t" l="l"/>
            <a:pathLst>
              <a:path h="5171315" w="10640637">
                <a:moveTo>
                  <a:pt x="0" y="0"/>
                </a:moveTo>
                <a:lnTo>
                  <a:pt x="10640637" y="0"/>
                </a:lnTo>
                <a:lnTo>
                  <a:pt x="10640637" y="5171314"/>
                </a:lnTo>
                <a:lnTo>
                  <a:pt x="0" y="517131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8677" y="4499501"/>
            <a:ext cx="14080676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 Plans by Gender:</a:t>
            </a:r>
          </a:p>
          <a:p>
            <a:pPr algn="l">
              <a:lnSpc>
                <a:spcPts val="5304"/>
              </a:lnSpc>
            </a:p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are more inclined toward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98348" y="977895"/>
            <a:ext cx="12691305" cy="130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and Career choices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139099" y="2222963"/>
            <a:ext cx="8848651" cy="5186499"/>
          </a:xfrm>
          <a:custGeom>
            <a:avLst/>
            <a:gdLst/>
            <a:ahLst/>
            <a:cxnLst/>
            <a:rect r="r" b="b" t="t" l="l"/>
            <a:pathLst>
              <a:path h="5186499" w="8848651">
                <a:moveTo>
                  <a:pt x="0" y="0"/>
                </a:moveTo>
                <a:lnTo>
                  <a:pt x="8848651" y="0"/>
                </a:lnTo>
                <a:lnTo>
                  <a:pt x="8848651" y="5186499"/>
                </a:lnTo>
                <a:lnTo>
                  <a:pt x="0" y="518649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2226" y="3851426"/>
            <a:ext cx="14634374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Role of External influence or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recommendations:</a:t>
            </a:r>
          </a:p>
          <a:p>
            <a:pPr algn="l">
              <a:lnSpc>
                <a:spcPts val="5304"/>
              </a:lnSpc>
            </a:p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are more likely to consider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recommendations compared to males.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98348" y="977895"/>
            <a:ext cx="12691305" cy="130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External influences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86733" y="4787108"/>
            <a:ext cx="8451201" cy="5211876"/>
          </a:xfrm>
          <a:custGeom>
            <a:avLst/>
            <a:gdLst/>
            <a:ahLst/>
            <a:cxnLst/>
            <a:rect r="r" b="b" t="t" l="l"/>
            <a:pathLst>
              <a:path h="5211876" w="8451201">
                <a:moveTo>
                  <a:pt x="0" y="0"/>
                </a:moveTo>
                <a:lnTo>
                  <a:pt x="8451202" y="0"/>
                </a:lnTo>
                <a:lnTo>
                  <a:pt x="8451202" y="5211876"/>
                </a:lnTo>
                <a:lnTo>
                  <a:pt x="0" y="521187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675301" y="3847966"/>
            <a:ext cx="14080676" cy="67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Students with personal interest in their field show higher confidence.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98348" y="977895"/>
            <a:ext cx="13027973" cy="130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and Personal Interest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9700" y="940965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77450" y="85865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39076" y="1414700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6450" y="94435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4526" y="15250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41400" y="89012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22019" y="1692830"/>
            <a:ext cx="297701" cy="286197"/>
          </a:xfrm>
          <a:custGeom>
            <a:avLst/>
            <a:gdLst/>
            <a:ahLst/>
            <a:cxnLst/>
            <a:rect r="r" b="b" t="t" l="l"/>
            <a:pathLst>
              <a:path h="286197" w="297701">
                <a:moveTo>
                  <a:pt x="0" y="0"/>
                </a:moveTo>
                <a:lnTo>
                  <a:pt x="297702" y="0"/>
                </a:lnTo>
                <a:lnTo>
                  <a:pt x="297702" y="286196"/>
                </a:lnTo>
                <a:lnTo>
                  <a:pt x="0" y="2861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89025" y="4788189"/>
            <a:ext cx="8357550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Inference &amp; Key insights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79625" y="2023912"/>
            <a:ext cx="23287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05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410954" y="1820496"/>
            <a:ext cx="3107296" cy="2843868"/>
          </a:xfrm>
          <a:custGeom>
            <a:avLst/>
            <a:gdLst/>
            <a:ahLst/>
            <a:cxnLst/>
            <a:rect r="r" b="b" t="t" l="l"/>
            <a:pathLst>
              <a:path h="2843868" w="3107296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312020" y="5324480"/>
            <a:ext cx="2464462" cy="3423219"/>
          </a:xfrm>
          <a:custGeom>
            <a:avLst/>
            <a:gdLst/>
            <a:ahLst/>
            <a:cxnLst/>
            <a:rect r="r" b="b" t="t" l="l"/>
            <a:pathLst>
              <a:path h="3423219" w="2464462">
                <a:moveTo>
                  <a:pt x="0" y="0"/>
                </a:moveTo>
                <a:lnTo>
                  <a:pt x="2464462" y="0"/>
                </a:lnTo>
                <a:lnTo>
                  <a:pt x="2464462" y="3423218"/>
                </a:lnTo>
                <a:lnTo>
                  <a:pt x="0" y="342321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98379" y="2358419"/>
            <a:ext cx="1996793" cy="3362941"/>
          </a:xfrm>
          <a:custGeom>
            <a:avLst/>
            <a:gdLst/>
            <a:ahLst/>
            <a:cxnLst/>
            <a:rect r="r" b="b" t="t" l="l"/>
            <a:pathLst>
              <a:path h="3362941" w="1996793">
                <a:moveTo>
                  <a:pt x="0" y="0"/>
                </a:moveTo>
                <a:lnTo>
                  <a:pt x="1996794" y="0"/>
                </a:lnTo>
                <a:lnTo>
                  <a:pt x="1996794" y="3362942"/>
                </a:lnTo>
                <a:lnTo>
                  <a:pt x="0" y="33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084078" y="5691273"/>
            <a:ext cx="3461515" cy="2327694"/>
          </a:xfrm>
          <a:custGeom>
            <a:avLst/>
            <a:gdLst/>
            <a:ahLst/>
            <a:cxnLst/>
            <a:rect r="r" b="b" t="t" l="l"/>
            <a:pathLst>
              <a:path h="2327694" w="3461515">
                <a:moveTo>
                  <a:pt x="0" y="0"/>
                </a:moveTo>
                <a:lnTo>
                  <a:pt x="3461514" y="0"/>
                </a:lnTo>
                <a:lnTo>
                  <a:pt x="3461514" y="2327694"/>
                </a:lnTo>
                <a:lnTo>
                  <a:pt x="0" y="232769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504958" y="2692036"/>
            <a:ext cx="3419210" cy="1503914"/>
          </a:xfrm>
          <a:custGeom>
            <a:avLst/>
            <a:gdLst/>
            <a:ahLst/>
            <a:cxnLst/>
            <a:rect r="r" b="b" t="t" l="l"/>
            <a:pathLst>
              <a:path h="1503914" w="3419210">
                <a:moveTo>
                  <a:pt x="0" y="0"/>
                </a:moveTo>
                <a:lnTo>
                  <a:pt x="3419210" y="0"/>
                </a:lnTo>
                <a:lnTo>
                  <a:pt x="3419210" y="1503914"/>
                </a:lnTo>
                <a:lnTo>
                  <a:pt x="0" y="150391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75301" y="3847966"/>
            <a:ext cx="14080676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54420" indent="-477210" lvl="1">
              <a:lnSpc>
                <a:spcPts val="5304"/>
              </a:lnSpc>
              <a:buFont typeface="Arial"/>
              <a:buChar char="•"/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Insights from Skill Alignment</a:t>
            </a: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Students with aligned skills are more confident.</a:t>
            </a:r>
          </a:p>
          <a:p>
            <a:pPr algn="ctr">
              <a:lnSpc>
                <a:spcPts val="5304"/>
              </a:lnSpc>
            </a:pPr>
          </a:p>
          <a:p>
            <a:pPr algn="ctr" marL="954420" indent="-477210" lvl="1">
              <a:lnSpc>
                <a:spcPts val="5304"/>
              </a:lnSpc>
              <a:buFont typeface="Arial"/>
              <a:buChar char="•"/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Insights from Gender Trends</a:t>
            </a: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prioritize further education; males are more flexible.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77457" y="1437350"/>
            <a:ext cx="13733405" cy="175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41"/>
              </a:lnSpc>
            </a:pPr>
            <a:r>
              <a:rPr lang="en-US" sz="1153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Inference &amp;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846" y="699735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79446" y="9098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0946" y="90475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546" y="41521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40996" y="86880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76496" y="92751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0346" y="760126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38896" y="2607476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18420" y="943635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2275" y="4756550"/>
            <a:ext cx="75349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Motivati</a:t>
            </a: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8875" y="2093287"/>
            <a:ext cx="2328750" cy="210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01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556786" y="1928118"/>
            <a:ext cx="3107296" cy="2843868"/>
          </a:xfrm>
          <a:custGeom>
            <a:avLst/>
            <a:gdLst/>
            <a:ahLst/>
            <a:cxnLst/>
            <a:rect r="r" b="b" t="t" l="l"/>
            <a:pathLst>
              <a:path h="2843868" w="3107296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43959" y="1692829"/>
            <a:ext cx="3383669" cy="2562858"/>
          </a:xfrm>
          <a:custGeom>
            <a:avLst/>
            <a:gdLst/>
            <a:ahLst/>
            <a:cxnLst/>
            <a:rect r="r" b="b" t="t" l="l"/>
            <a:pathLst>
              <a:path h="2562858" w="3383669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015334" y="5584252"/>
            <a:ext cx="2528514" cy="3219612"/>
          </a:xfrm>
          <a:custGeom>
            <a:avLst/>
            <a:gdLst/>
            <a:ahLst/>
            <a:cxnLst/>
            <a:rect r="r" b="b" t="t" l="l"/>
            <a:pathLst>
              <a:path h="3219612" w="2528514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1437" y="8803862"/>
            <a:ext cx="3746008" cy="2652149"/>
          </a:xfrm>
          <a:custGeom>
            <a:avLst/>
            <a:gdLst/>
            <a:ahLst/>
            <a:cxnLst/>
            <a:rect r="r" b="b" t="t" l="l"/>
            <a:pathLst>
              <a:path h="2652149" w="3746008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610151" y="1475391"/>
            <a:ext cx="3469424" cy="1831529"/>
          </a:xfrm>
          <a:custGeom>
            <a:avLst/>
            <a:gdLst/>
            <a:ahLst/>
            <a:cxnLst/>
            <a:rect r="r" b="b" t="t" l="l"/>
            <a:pathLst>
              <a:path h="1831529" w="3469424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75301" y="3847966"/>
            <a:ext cx="12814352" cy="2241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5"/>
              </a:lnSpc>
            </a:pPr>
            <a:r>
              <a:rPr lang="en-US" sz="49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Introduce skill development workshops.</a:t>
            </a:r>
          </a:p>
          <a:p>
            <a:pPr algn="ctr">
              <a:lnSpc>
                <a:spcPts val="5965"/>
              </a:lnSpc>
            </a:pPr>
          </a:p>
          <a:p>
            <a:pPr algn="ctr">
              <a:lnSpc>
                <a:spcPts val="5965"/>
              </a:lnSpc>
            </a:pPr>
            <a:r>
              <a:rPr lang="en-US" sz="49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Provide career counseling tailored to trends.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98348" y="977895"/>
            <a:ext cx="12691305" cy="130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Recommendations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1000" y="1265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91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7750" y="82144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80995" y="29312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450" y="84258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75301" y="3847966"/>
            <a:ext cx="14080676" cy="265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Education and career choices depend heavily on skill alignment and confidence.</a:t>
            </a:r>
          </a:p>
          <a:p>
            <a:pPr algn="ctr">
              <a:lnSpc>
                <a:spcPts val="5304"/>
              </a:lnSpc>
            </a:pP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Addressing gaps can boost employability and satisfaction.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98348" y="977895"/>
            <a:ext cx="12691305" cy="130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Conclusion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06692" y="7191566"/>
            <a:ext cx="4548615" cy="2807417"/>
          </a:xfrm>
          <a:custGeom>
            <a:avLst/>
            <a:gdLst/>
            <a:ahLst/>
            <a:cxnLst/>
            <a:rect r="r" b="b" t="t" l="l"/>
            <a:pathLst>
              <a:path h="2807417" w="4548615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485024" y="8127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02280" y="8918212"/>
            <a:ext cx="3333563" cy="2772333"/>
          </a:xfrm>
          <a:custGeom>
            <a:avLst/>
            <a:gdLst/>
            <a:ahLst/>
            <a:cxnLst/>
            <a:rect r="r" b="b" t="t" l="l"/>
            <a:pathLst>
              <a:path h="2772333" w="333356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0650" y="1000176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66250" y="92196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7150" y="547545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57176" y="1000200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6150" y="132940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07150" y="8730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55726" y="928030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61550" y="692647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33700" y="787047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82950" y="2730550"/>
            <a:ext cx="1461950" cy="477050"/>
          </a:xfrm>
          <a:custGeom>
            <a:avLst/>
            <a:gdLst/>
            <a:ahLst/>
            <a:cxnLst/>
            <a:rect r="r" b="b" t="t" l="l"/>
            <a:pathLst>
              <a:path h="477050" w="14619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92150" y="7444150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11544" y="455480"/>
            <a:ext cx="4013325" cy="3057191"/>
          </a:xfrm>
          <a:custGeom>
            <a:avLst/>
            <a:gdLst/>
            <a:ahLst/>
            <a:cxnLst/>
            <a:rect r="r" b="b" t="t" l="l"/>
            <a:pathLst>
              <a:path h="3057191" w="4013325">
                <a:moveTo>
                  <a:pt x="0" y="0"/>
                </a:moveTo>
                <a:lnTo>
                  <a:pt x="4013325" y="0"/>
                </a:lnTo>
                <a:lnTo>
                  <a:pt x="4013325" y="3057191"/>
                </a:lnTo>
                <a:lnTo>
                  <a:pt x="0" y="305719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39625" y="3540880"/>
            <a:ext cx="14208750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750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554602" y="7270046"/>
            <a:ext cx="3700522" cy="1985130"/>
          </a:xfrm>
          <a:custGeom>
            <a:avLst/>
            <a:gdLst/>
            <a:ahLst/>
            <a:cxnLst/>
            <a:rect r="r" b="b" t="t" l="l"/>
            <a:pathLst>
              <a:path h="1985130" w="3700522">
                <a:moveTo>
                  <a:pt x="0" y="0"/>
                </a:moveTo>
                <a:lnTo>
                  <a:pt x="3700522" y="0"/>
                </a:lnTo>
                <a:lnTo>
                  <a:pt x="3700522" y="1985130"/>
                </a:lnTo>
                <a:lnTo>
                  <a:pt x="0" y="198513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930893" y="7244924"/>
            <a:ext cx="3479818" cy="2035426"/>
          </a:xfrm>
          <a:custGeom>
            <a:avLst/>
            <a:gdLst/>
            <a:ahLst/>
            <a:cxnLst/>
            <a:rect r="r" b="b" t="t" l="l"/>
            <a:pathLst>
              <a:path h="2035426" w="3479818">
                <a:moveTo>
                  <a:pt x="0" y="0"/>
                </a:moveTo>
                <a:lnTo>
                  <a:pt x="3479818" y="0"/>
                </a:lnTo>
                <a:lnTo>
                  <a:pt x="3479818" y="2035426"/>
                </a:lnTo>
                <a:lnTo>
                  <a:pt x="0" y="203542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971231" y="2078686"/>
            <a:ext cx="3391443" cy="1316427"/>
          </a:xfrm>
          <a:custGeom>
            <a:avLst/>
            <a:gdLst/>
            <a:ahLst/>
            <a:cxnLst/>
            <a:rect r="r" b="b" t="t" l="l"/>
            <a:pathLst>
              <a:path h="1316427" w="3391443">
                <a:moveTo>
                  <a:pt x="0" y="0"/>
                </a:moveTo>
                <a:lnTo>
                  <a:pt x="3391443" y="0"/>
                </a:lnTo>
                <a:lnTo>
                  <a:pt x="3391443" y="1316427"/>
                </a:lnTo>
                <a:lnTo>
                  <a:pt x="0" y="13164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0650" y="1000176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78726" y="93494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3950" y="57808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9826" y="3724650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70950" y="214340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15600" y="93494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73876" y="906660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37650" y="83027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5450" y="1666350"/>
            <a:ext cx="1461950" cy="477050"/>
          </a:xfrm>
          <a:custGeom>
            <a:avLst/>
            <a:gdLst/>
            <a:ahLst/>
            <a:cxnLst/>
            <a:rect r="r" b="b" t="t" l="l"/>
            <a:pathLst>
              <a:path h="477050" w="14619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155750" y="921700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072357" y="4048799"/>
            <a:ext cx="13811000" cy="374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Why study education and career choices?</a:t>
            </a: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decision-making directly impacts future success.</a:t>
            </a: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Bridging the gap between skills, confidence, and career readiness.</a:t>
            </a:r>
          </a:p>
          <a:p>
            <a:pPr algn="l">
              <a:lnSpc>
                <a:spcPts val="5004"/>
              </a:lnSpc>
            </a:pPr>
          </a:p>
          <a:p>
            <a:pPr algn="l">
              <a:lnSpc>
                <a:spcPts val="5004"/>
              </a:lnSpc>
            </a:pP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“Education is not the filling of a pail, but the lighting of a fire.” – W.B. Yeats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742993" y="7475174"/>
            <a:ext cx="3479818" cy="2035426"/>
          </a:xfrm>
          <a:custGeom>
            <a:avLst/>
            <a:gdLst/>
            <a:ahLst/>
            <a:cxnLst/>
            <a:rect r="r" b="b" t="t" l="l"/>
            <a:pathLst>
              <a:path h="2035426" w="3479818">
                <a:moveTo>
                  <a:pt x="0" y="0"/>
                </a:moveTo>
                <a:lnTo>
                  <a:pt x="3479818" y="0"/>
                </a:lnTo>
                <a:lnTo>
                  <a:pt x="3479818" y="2035426"/>
                </a:lnTo>
                <a:lnTo>
                  <a:pt x="0" y="20354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11982" y="8835944"/>
            <a:ext cx="3297585" cy="2578435"/>
          </a:xfrm>
          <a:custGeom>
            <a:avLst/>
            <a:gdLst/>
            <a:ahLst/>
            <a:cxnLst/>
            <a:rect r="r" b="b" t="t" l="l"/>
            <a:pathLst>
              <a:path h="2578435" w="3297585">
                <a:moveTo>
                  <a:pt x="0" y="0"/>
                </a:moveTo>
                <a:lnTo>
                  <a:pt x="3297584" y="0"/>
                </a:lnTo>
                <a:lnTo>
                  <a:pt x="3297584" y="2578436"/>
                </a:lnTo>
                <a:lnTo>
                  <a:pt x="0" y="257843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03475" y="1867574"/>
            <a:ext cx="75349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Motivati</a:t>
            </a: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846" y="699735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79446" y="9098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0946" y="90475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546" y="41521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40996" y="86880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76496" y="92751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0346" y="760126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38896" y="2607476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18420" y="943635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2275" y="4756550"/>
            <a:ext cx="8985921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8875" y="2023912"/>
            <a:ext cx="23287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543959" y="1692829"/>
            <a:ext cx="3383669" cy="2562858"/>
          </a:xfrm>
          <a:custGeom>
            <a:avLst/>
            <a:gdLst/>
            <a:ahLst/>
            <a:cxnLst/>
            <a:rect r="r" b="b" t="t" l="l"/>
            <a:pathLst>
              <a:path h="2562858" w="3383669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015334" y="5584252"/>
            <a:ext cx="2528514" cy="3219612"/>
          </a:xfrm>
          <a:custGeom>
            <a:avLst/>
            <a:gdLst/>
            <a:ahLst/>
            <a:cxnLst/>
            <a:rect r="r" b="b" t="t" l="l"/>
            <a:pathLst>
              <a:path h="3219612" w="2528514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21437" y="8803862"/>
            <a:ext cx="3746008" cy="2652149"/>
          </a:xfrm>
          <a:custGeom>
            <a:avLst/>
            <a:gdLst/>
            <a:ahLst/>
            <a:cxnLst/>
            <a:rect r="r" b="b" t="t" l="l"/>
            <a:pathLst>
              <a:path h="2652149" w="3746008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10151" y="1475391"/>
            <a:ext cx="3469424" cy="1831529"/>
          </a:xfrm>
          <a:custGeom>
            <a:avLst/>
            <a:gdLst/>
            <a:ahLst/>
            <a:cxnLst/>
            <a:rect r="r" b="b" t="t" l="l"/>
            <a:pathLst>
              <a:path h="1831529" w="3469424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09186" y="2080518"/>
            <a:ext cx="3107296" cy="2843868"/>
          </a:xfrm>
          <a:custGeom>
            <a:avLst/>
            <a:gdLst/>
            <a:ahLst/>
            <a:cxnLst/>
            <a:rect r="r" b="b" t="t" l="l"/>
            <a:pathLst>
              <a:path h="2843868" w="3107296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5850" y="96643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61900" y="969820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44050" y="1300750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61900" y="13007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8026" y="43333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9000" y="907640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737" y="3972847"/>
            <a:ext cx="1461950" cy="477050"/>
          </a:xfrm>
          <a:custGeom>
            <a:avLst/>
            <a:gdLst/>
            <a:ahLst/>
            <a:cxnLst/>
            <a:rect r="r" b="b" t="t" l="l"/>
            <a:pathLst>
              <a:path h="477050" w="14619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95375" y="3823497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54127" y="3470926"/>
            <a:ext cx="57277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b="true" sz="61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Scope: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06590" y="4995756"/>
            <a:ext cx="5727750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from students aged 18–22.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Focus on gender-based trends, career paths, and decision-making.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95084" y="1235120"/>
            <a:ext cx="2604278" cy="2541398"/>
          </a:xfrm>
          <a:custGeom>
            <a:avLst/>
            <a:gdLst/>
            <a:ahLst/>
            <a:cxnLst/>
            <a:rect r="r" b="b" t="t" l="l"/>
            <a:pathLst>
              <a:path h="2541398" w="2604278">
                <a:moveTo>
                  <a:pt x="0" y="0"/>
                </a:moveTo>
                <a:lnTo>
                  <a:pt x="2604278" y="0"/>
                </a:lnTo>
                <a:lnTo>
                  <a:pt x="2604278" y="2541398"/>
                </a:lnTo>
                <a:lnTo>
                  <a:pt x="0" y="254139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869550" y="1078018"/>
            <a:ext cx="2451650" cy="2283386"/>
          </a:xfrm>
          <a:custGeom>
            <a:avLst/>
            <a:gdLst/>
            <a:ahLst/>
            <a:cxnLst/>
            <a:rect r="r" b="b" t="t" l="l"/>
            <a:pathLst>
              <a:path h="2283386" w="2451650">
                <a:moveTo>
                  <a:pt x="0" y="0"/>
                </a:moveTo>
                <a:lnTo>
                  <a:pt x="2451650" y="0"/>
                </a:lnTo>
                <a:lnTo>
                  <a:pt x="2451650" y="2283386"/>
                </a:lnTo>
                <a:lnTo>
                  <a:pt x="0" y="228338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rot="5377015">
            <a:off x="6294686" y="5942251"/>
            <a:ext cx="56986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1600883" y="7624327"/>
            <a:ext cx="3471604" cy="1859188"/>
          </a:xfrm>
          <a:custGeom>
            <a:avLst/>
            <a:gdLst/>
            <a:ahLst/>
            <a:cxnLst/>
            <a:rect r="r" b="b" t="t" l="l"/>
            <a:pathLst>
              <a:path h="1859188" w="3471604">
                <a:moveTo>
                  <a:pt x="0" y="0"/>
                </a:moveTo>
                <a:lnTo>
                  <a:pt x="3471604" y="0"/>
                </a:lnTo>
                <a:lnTo>
                  <a:pt x="3471604" y="1859188"/>
                </a:lnTo>
                <a:lnTo>
                  <a:pt x="0" y="18591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711305" y="5770632"/>
            <a:ext cx="3354609" cy="2421142"/>
          </a:xfrm>
          <a:custGeom>
            <a:avLst/>
            <a:gdLst/>
            <a:ahLst/>
            <a:cxnLst/>
            <a:rect r="r" b="b" t="t" l="l"/>
            <a:pathLst>
              <a:path h="2421142" w="3354609">
                <a:moveTo>
                  <a:pt x="0" y="0"/>
                </a:moveTo>
                <a:lnTo>
                  <a:pt x="3354609" y="0"/>
                </a:lnTo>
                <a:lnTo>
                  <a:pt x="3354609" y="2421142"/>
                </a:lnTo>
                <a:lnTo>
                  <a:pt x="0" y="242114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299362" y="3650710"/>
            <a:ext cx="57277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b="true" sz="61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Objective: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0687" y="4914900"/>
            <a:ext cx="5958938" cy="219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To analyze how students make education and career choices.</a:t>
            </a:r>
          </a:p>
          <a:p>
            <a:pPr algn="ctr">
              <a:lnSpc>
                <a:spcPts val="3461"/>
              </a:lnSpc>
              <a:spcBef>
                <a:spcPct val="0"/>
              </a:spcBef>
            </a:pPr>
          </a:p>
          <a:p>
            <a:pPr algn="ctr">
              <a:lnSpc>
                <a:spcPts val="3461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To study factors like gender, confidence, skill alignment, and external influences.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846" y="699735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79446" y="9098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0946" y="90475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546" y="41521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40996" y="86880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76496" y="92751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0346" y="760126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38896" y="2607476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18420" y="943635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2275" y="4756550"/>
            <a:ext cx="8985921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8875" y="2023912"/>
            <a:ext cx="2328750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03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543959" y="1692829"/>
            <a:ext cx="3383669" cy="2562858"/>
          </a:xfrm>
          <a:custGeom>
            <a:avLst/>
            <a:gdLst/>
            <a:ahLst/>
            <a:cxnLst/>
            <a:rect r="r" b="b" t="t" l="l"/>
            <a:pathLst>
              <a:path h="2562858" w="3383669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015334" y="5584252"/>
            <a:ext cx="2528514" cy="3219612"/>
          </a:xfrm>
          <a:custGeom>
            <a:avLst/>
            <a:gdLst/>
            <a:ahLst/>
            <a:cxnLst/>
            <a:rect r="r" b="b" t="t" l="l"/>
            <a:pathLst>
              <a:path h="3219612" w="2528514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21437" y="8803862"/>
            <a:ext cx="3746008" cy="2652149"/>
          </a:xfrm>
          <a:custGeom>
            <a:avLst/>
            <a:gdLst/>
            <a:ahLst/>
            <a:cxnLst/>
            <a:rect r="r" b="b" t="t" l="l"/>
            <a:pathLst>
              <a:path h="2652149" w="3746008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10151" y="1475391"/>
            <a:ext cx="3469424" cy="1831529"/>
          </a:xfrm>
          <a:custGeom>
            <a:avLst/>
            <a:gdLst/>
            <a:ahLst/>
            <a:cxnLst/>
            <a:rect r="r" b="b" t="t" l="l"/>
            <a:pathLst>
              <a:path h="1831529" w="3469424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679602" y="1912682"/>
            <a:ext cx="3107296" cy="2843868"/>
          </a:xfrm>
          <a:custGeom>
            <a:avLst/>
            <a:gdLst/>
            <a:ahLst/>
            <a:cxnLst/>
            <a:rect r="r" b="b" t="t" l="l"/>
            <a:pathLst>
              <a:path h="2843868" w="3107296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15000" y="96028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0300" y="93357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97650" y="15679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6976" y="664312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7376" y="1360026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28600" y="107797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8250" y="308365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32200" y="897607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45000" y="3316800"/>
            <a:ext cx="1461950" cy="477050"/>
          </a:xfrm>
          <a:custGeom>
            <a:avLst/>
            <a:gdLst/>
            <a:ahLst/>
            <a:cxnLst/>
            <a:rect r="r" b="b" t="t" l="l"/>
            <a:pathLst>
              <a:path h="477050" w="14619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97650" y="9567950"/>
            <a:ext cx="1059800" cy="298700"/>
          </a:xfrm>
          <a:custGeom>
            <a:avLst/>
            <a:gdLst/>
            <a:ahLst/>
            <a:cxnLst/>
            <a:rect r="r" b="b" t="t" l="l"/>
            <a:pathLst>
              <a:path h="298700" w="10598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91723" y="5304962"/>
            <a:ext cx="46477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b="true" sz="61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Survey tool: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0450" y="6708546"/>
            <a:ext cx="464775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Survey Tool: Google Forms.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Respondents: College students aged 18–22.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Methodology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20297" y="5304962"/>
            <a:ext cx="46477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b="true" sz="61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Data analyzed: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94796" y="6327758"/>
            <a:ext cx="4573251" cy="1799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distribution.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levels.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influences and aspirations.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8923" y="5304962"/>
            <a:ext cx="5207077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b="true" sz="61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Tool for analysis: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09725" y="6298400"/>
            <a:ext cx="4722475" cy="92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304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Microsoft Excel for data processing and chart creation.</a:t>
            </a:r>
          </a:p>
        </p:txBody>
      </p:sp>
      <p:sp>
        <p:nvSpPr>
          <p:cNvPr name="AutoShape 20" id="20"/>
          <p:cNvSpPr/>
          <p:nvPr/>
        </p:nvSpPr>
        <p:spPr>
          <a:xfrm rot="5373035">
            <a:off x="4237475" y="5789925"/>
            <a:ext cx="48574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5373035">
            <a:off x="9193075" y="5789925"/>
            <a:ext cx="48574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3553335" y="3874235"/>
            <a:ext cx="1238928" cy="975790"/>
          </a:xfrm>
          <a:custGeom>
            <a:avLst/>
            <a:gdLst/>
            <a:ahLst/>
            <a:cxnLst/>
            <a:rect r="r" b="b" t="t" l="l"/>
            <a:pathLst>
              <a:path h="975790" w="1238928">
                <a:moveTo>
                  <a:pt x="0" y="0"/>
                </a:moveTo>
                <a:lnTo>
                  <a:pt x="1238928" y="0"/>
                </a:lnTo>
                <a:lnTo>
                  <a:pt x="1238928" y="975790"/>
                </a:lnTo>
                <a:lnTo>
                  <a:pt x="0" y="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588001" y="3764301"/>
            <a:ext cx="1055190" cy="1094086"/>
          </a:xfrm>
          <a:custGeom>
            <a:avLst/>
            <a:gdLst/>
            <a:ahLst/>
            <a:cxnLst/>
            <a:rect r="r" b="b" t="t" l="l"/>
            <a:pathLst>
              <a:path h="1094086" w="1055190">
                <a:moveTo>
                  <a:pt x="0" y="0"/>
                </a:moveTo>
                <a:lnTo>
                  <a:pt x="1055190" y="0"/>
                </a:lnTo>
                <a:lnTo>
                  <a:pt x="1055190" y="1094086"/>
                </a:lnTo>
                <a:lnTo>
                  <a:pt x="0" y="109408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632591" y="3825157"/>
            <a:ext cx="1015262" cy="1027046"/>
          </a:xfrm>
          <a:custGeom>
            <a:avLst/>
            <a:gdLst/>
            <a:ahLst/>
            <a:cxnLst/>
            <a:rect r="r" b="b" t="t" l="l"/>
            <a:pathLst>
              <a:path h="1027046" w="1015262">
                <a:moveTo>
                  <a:pt x="0" y="0"/>
                </a:moveTo>
                <a:lnTo>
                  <a:pt x="1015262" y="0"/>
                </a:lnTo>
                <a:lnTo>
                  <a:pt x="1015262" y="1027046"/>
                </a:lnTo>
                <a:lnTo>
                  <a:pt x="0" y="10270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409589" y="5143501"/>
            <a:ext cx="3338947" cy="2760847"/>
          </a:xfrm>
          <a:custGeom>
            <a:avLst/>
            <a:gdLst/>
            <a:ahLst/>
            <a:cxnLst/>
            <a:rect r="r" b="b" t="t" l="l"/>
            <a:pathLst>
              <a:path h="2760847" w="33389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1411650" y="807116"/>
            <a:ext cx="3417682" cy="1491188"/>
          </a:xfrm>
          <a:custGeom>
            <a:avLst/>
            <a:gdLst/>
            <a:ahLst/>
            <a:cxnLst/>
            <a:rect r="r" b="b" t="t" l="l"/>
            <a:pathLst>
              <a:path h="1491188" w="3417682">
                <a:moveTo>
                  <a:pt x="0" y="0"/>
                </a:moveTo>
                <a:lnTo>
                  <a:pt x="3417682" y="0"/>
                </a:lnTo>
                <a:lnTo>
                  <a:pt x="3417682" y="1491187"/>
                </a:lnTo>
                <a:lnTo>
                  <a:pt x="0" y="149118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" y="50"/>
            <a:ext cx="18287938" cy="10286892"/>
          </a:xfrm>
          <a:custGeom>
            <a:avLst/>
            <a:gdLst/>
            <a:ahLst/>
            <a:cxnLst/>
            <a:rect r="r" b="b" t="t" l="l"/>
            <a:pathLst>
              <a:path h="10286892" w="18287938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76926" y="706405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52176" y="2311126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5200" y="55067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27900" y="9459800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9250" y="210730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5200" y="93715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39118" y="1863316"/>
            <a:ext cx="1372478" cy="447854"/>
          </a:xfrm>
          <a:custGeom>
            <a:avLst/>
            <a:gdLst/>
            <a:ahLst/>
            <a:cxnLst/>
            <a:rect r="r" b="b" t="t" l="l"/>
            <a:pathLst>
              <a:path h="447854" w="1372478">
                <a:moveTo>
                  <a:pt x="0" y="0"/>
                </a:moveTo>
                <a:lnTo>
                  <a:pt x="1372478" y="0"/>
                </a:lnTo>
                <a:lnTo>
                  <a:pt x="1372478" y="447854"/>
                </a:lnTo>
                <a:lnTo>
                  <a:pt x="0" y="4478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15790" y="9371546"/>
            <a:ext cx="1091496" cy="318206"/>
          </a:xfrm>
          <a:custGeom>
            <a:avLst/>
            <a:gdLst/>
            <a:ahLst/>
            <a:cxnLst/>
            <a:rect r="r" b="b" t="t" l="l"/>
            <a:pathLst>
              <a:path h="318206" w="1091496">
                <a:moveTo>
                  <a:pt x="0" y="0"/>
                </a:moveTo>
                <a:lnTo>
                  <a:pt x="1091496" y="0"/>
                </a:lnTo>
                <a:lnTo>
                  <a:pt x="1091496" y="318206"/>
                </a:lnTo>
                <a:lnTo>
                  <a:pt x="0" y="3182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Work flow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12063" y="3322594"/>
            <a:ext cx="11863773" cy="436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7660" indent="-618830" lvl="1">
              <a:lnSpc>
                <a:spcPts val="6879"/>
              </a:lnSpc>
              <a:buAutoNum type="arabicPeriod" startAt="1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Survey Creation</a:t>
            </a:r>
          </a:p>
          <a:p>
            <a:pPr algn="l" marL="1237660" indent="-618830" lvl="1">
              <a:lnSpc>
                <a:spcPts val="6879"/>
              </a:lnSpc>
              <a:buAutoNum type="arabicPeriod" startAt="1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Collection</a:t>
            </a:r>
          </a:p>
          <a:p>
            <a:pPr algn="l" marL="1237660" indent="-618830" lvl="1">
              <a:lnSpc>
                <a:spcPts val="6879"/>
              </a:lnSpc>
              <a:buAutoNum type="arabicPeriod" startAt="1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Cleaning and Categorization</a:t>
            </a:r>
          </a:p>
          <a:p>
            <a:pPr algn="l" marL="1237660" indent="-618830" lvl="1">
              <a:lnSpc>
                <a:spcPts val="6879"/>
              </a:lnSpc>
              <a:buAutoNum type="arabicPeriod" startAt="1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Analysis and Visualization</a:t>
            </a:r>
          </a:p>
          <a:p>
            <a:pPr algn="l" marL="1237660" indent="-618830" lvl="1">
              <a:lnSpc>
                <a:spcPts val="6879"/>
              </a:lnSpc>
              <a:buAutoNum type="arabicPeriod" startAt="1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Insights Generation and Report Writing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195476" y="1723059"/>
            <a:ext cx="1240374" cy="668642"/>
          </a:xfrm>
          <a:custGeom>
            <a:avLst/>
            <a:gdLst/>
            <a:ahLst/>
            <a:cxnLst/>
            <a:rect r="r" b="b" t="t" l="l"/>
            <a:pathLst>
              <a:path h="668642" w="1240374">
                <a:moveTo>
                  <a:pt x="0" y="0"/>
                </a:moveTo>
                <a:lnTo>
                  <a:pt x="1240374" y="0"/>
                </a:lnTo>
                <a:lnTo>
                  <a:pt x="1240374" y="668642"/>
                </a:lnTo>
                <a:lnTo>
                  <a:pt x="0" y="6686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15790" y="3540039"/>
            <a:ext cx="1236910" cy="1253962"/>
          </a:xfrm>
          <a:custGeom>
            <a:avLst/>
            <a:gdLst/>
            <a:ahLst/>
            <a:cxnLst/>
            <a:rect r="r" b="b" t="t" l="l"/>
            <a:pathLst>
              <a:path h="1253962" w="1236910">
                <a:moveTo>
                  <a:pt x="0" y="0"/>
                </a:moveTo>
                <a:lnTo>
                  <a:pt x="1236910" y="0"/>
                </a:lnTo>
                <a:lnTo>
                  <a:pt x="1236910" y="1253962"/>
                </a:lnTo>
                <a:lnTo>
                  <a:pt x="0" y="125396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0039" y="6383475"/>
            <a:ext cx="1172823" cy="1102927"/>
          </a:xfrm>
          <a:custGeom>
            <a:avLst/>
            <a:gdLst/>
            <a:ahLst/>
            <a:cxnLst/>
            <a:rect r="r" b="b" t="t" l="l"/>
            <a:pathLst>
              <a:path h="1102927" w="1172823">
                <a:moveTo>
                  <a:pt x="0" y="0"/>
                </a:moveTo>
                <a:lnTo>
                  <a:pt x="1172822" y="0"/>
                </a:lnTo>
                <a:lnTo>
                  <a:pt x="1172822" y="1102927"/>
                </a:lnTo>
                <a:lnTo>
                  <a:pt x="0" y="110292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93194" y="3571408"/>
            <a:ext cx="1066512" cy="1191224"/>
          </a:xfrm>
          <a:custGeom>
            <a:avLst/>
            <a:gdLst/>
            <a:ahLst/>
            <a:cxnLst/>
            <a:rect r="r" b="b" t="t" l="l"/>
            <a:pathLst>
              <a:path h="1191224" w="1066512">
                <a:moveTo>
                  <a:pt x="0" y="0"/>
                </a:moveTo>
                <a:lnTo>
                  <a:pt x="1066512" y="0"/>
                </a:lnTo>
                <a:lnTo>
                  <a:pt x="1066512" y="1191224"/>
                </a:lnTo>
                <a:lnTo>
                  <a:pt x="0" y="119122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167826" y="-312078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53789" y="4794001"/>
            <a:ext cx="3338947" cy="2760847"/>
          </a:xfrm>
          <a:custGeom>
            <a:avLst/>
            <a:gdLst/>
            <a:ahLst/>
            <a:cxnLst/>
            <a:rect r="r" b="b" t="t" l="l"/>
            <a:pathLst>
              <a:path h="2760847" w="33389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945385" y="7535331"/>
            <a:ext cx="3404373" cy="1396163"/>
          </a:xfrm>
          <a:custGeom>
            <a:avLst/>
            <a:gdLst/>
            <a:ahLst/>
            <a:cxnLst/>
            <a:rect r="r" b="b" t="t" l="l"/>
            <a:pathLst>
              <a:path h="1396163" w="3404373">
                <a:moveTo>
                  <a:pt x="0" y="0"/>
                </a:moveTo>
                <a:lnTo>
                  <a:pt x="3404373" y="0"/>
                </a:lnTo>
                <a:lnTo>
                  <a:pt x="3404373" y="1396163"/>
                </a:lnTo>
                <a:lnTo>
                  <a:pt x="0" y="1396163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150" y="8986900"/>
            <a:ext cx="218550" cy="229050"/>
          </a:xfrm>
          <a:custGeom>
            <a:avLst/>
            <a:gdLst/>
            <a:ahLst/>
            <a:cxnLst/>
            <a:rect r="r" b="b" t="t" l="l"/>
            <a:pathLst>
              <a:path h="229050" w="2185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86600" y="9641950"/>
            <a:ext cx="170150" cy="161150"/>
          </a:xfrm>
          <a:custGeom>
            <a:avLst/>
            <a:gdLst/>
            <a:ahLst/>
            <a:cxnLst/>
            <a:rect r="r" b="b" t="t" l="l"/>
            <a:pathLst>
              <a:path h="161150" w="170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73300" y="1103000"/>
            <a:ext cx="175200" cy="171450"/>
          </a:xfrm>
          <a:custGeom>
            <a:avLst/>
            <a:gdLst/>
            <a:ahLst/>
            <a:cxnLst/>
            <a:rect r="r" b="b" t="t" l="l"/>
            <a:pathLst>
              <a:path h="171450" w="17520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0700" y="3276776"/>
            <a:ext cx="141800" cy="141650"/>
          </a:xfrm>
          <a:custGeom>
            <a:avLst/>
            <a:gdLst/>
            <a:ahLst/>
            <a:cxnLst/>
            <a:rect r="r" b="b" t="t" l="l"/>
            <a:pathLst>
              <a:path h="141650" w="14180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15050" y="9215950"/>
            <a:ext cx="677200" cy="587150"/>
          </a:xfrm>
          <a:custGeom>
            <a:avLst/>
            <a:gdLst/>
            <a:ahLst/>
            <a:cxnLst/>
            <a:rect r="r" b="b" t="t" l="l"/>
            <a:pathLst>
              <a:path h="587150" w="67720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87750" y="8365100"/>
            <a:ext cx="643850" cy="621800"/>
          </a:xfrm>
          <a:custGeom>
            <a:avLst/>
            <a:gdLst/>
            <a:ahLst/>
            <a:cxnLst/>
            <a:rect r="r" b="b" t="t" l="l"/>
            <a:pathLst>
              <a:path h="621800" w="64385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9500" y="5213126"/>
            <a:ext cx="623800" cy="629400"/>
          </a:xfrm>
          <a:custGeom>
            <a:avLst/>
            <a:gdLst/>
            <a:ahLst/>
            <a:cxnLst/>
            <a:rect r="r" b="b" t="t" l="l"/>
            <a:pathLst>
              <a:path h="629400" w="6238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24045" y="1949622"/>
            <a:ext cx="674982" cy="521574"/>
          </a:xfrm>
          <a:custGeom>
            <a:avLst/>
            <a:gdLst/>
            <a:ahLst/>
            <a:cxnLst/>
            <a:rect r="r" b="b" t="t" l="l"/>
            <a:pathLst>
              <a:path h="521574" w="674982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18826" y="1477000"/>
            <a:ext cx="1162650" cy="338950"/>
          </a:xfrm>
          <a:custGeom>
            <a:avLst/>
            <a:gdLst/>
            <a:ahLst/>
            <a:cxnLst/>
            <a:rect r="r" b="b" t="t" l="l"/>
            <a:pathLst>
              <a:path h="338950" w="11626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7875" y="870137"/>
            <a:ext cx="1525215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Organization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12061" y="2467693"/>
            <a:ext cx="11668758" cy="620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1"/>
              </a:lnSpc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Categories:</a:t>
            </a:r>
          </a:p>
          <a:p>
            <a:pPr algn="ctr">
              <a:lnSpc>
                <a:spcPts val="4811"/>
              </a:lnSpc>
            </a:pPr>
          </a:p>
          <a:p>
            <a:pPr algn="l" marL="1038821" indent="-519410" lvl="1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Demographics (gender, age).</a:t>
            </a:r>
          </a:p>
          <a:p>
            <a:pPr algn="l">
              <a:lnSpc>
                <a:spcPts val="4811"/>
              </a:lnSpc>
            </a:pPr>
          </a:p>
          <a:p>
            <a:pPr algn="l" marL="1038821" indent="-519410" lvl="1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alignment.</a:t>
            </a:r>
          </a:p>
          <a:p>
            <a:pPr algn="l">
              <a:lnSpc>
                <a:spcPts val="4811"/>
              </a:lnSpc>
            </a:pPr>
          </a:p>
          <a:p>
            <a:pPr algn="l" marL="1038821" indent="-519410" lvl="1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levels.</a:t>
            </a:r>
          </a:p>
          <a:p>
            <a:pPr algn="l">
              <a:lnSpc>
                <a:spcPts val="4811"/>
              </a:lnSpc>
            </a:pPr>
          </a:p>
          <a:p>
            <a:pPr algn="l" marL="1038821" indent="-519410" lvl="1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aspirations and external influences.</a:t>
            </a:r>
          </a:p>
          <a:p>
            <a:pPr algn="l">
              <a:lnSpc>
                <a:spcPts val="5773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273674" y="977122"/>
            <a:ext cx="3387402" cy="1715746"/>
          </a:xfrm>
          <a:custGeom>
            <a:avLst/>
            <a:gdLst/>
            <a:ahLst/>
            <a:cxnLst/>
            <a:rect r="r" b="b" t="t" l="l"/>
            <a:pathLst>
              <a:path h="1715746" w="3387402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93981" y="9122141"/>
            <a:ext cx="3454501" cy="2373360"/>
          </a:xfrm>
          <a:custGeom>
            <a:avLst/>
            <a:gdLst/>
            <a:ahLst/>
            <a:cxnLst/>
            <a:rect r="r" b="b" t="t" l="l"/>
            <a:pathLst>
              <a:path h="2373360" w="3454501">
                <a:moveTo>
                  <a:pt x="0" y="0"/>
                </a:moveTo>
                <a:lnTo>
                  <a:pt x="3454502" y="0"/>
                </a:lnTo>
                <a:lnTo>
                  <a:pt x="3454502" y="2373360"/>
                </a:lnTo>
                <a:lnTo>
                  <a:pt x="0" y="237336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DAGXbju7qKE</dc:identifier>
  <dcterms:modified xsi:type="dcterms:W3CDTF">2011-08-01T06:04:30Z</dcterms:modified>
  <cp:revision>1</cp:revision>
  <dc:title>FCA.pptx</dc:title>
</cp:coreProperties>
</file>