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81" r:id="rId7"/>
    <p:sldId id="282" r:id="rId8"/>
    <p:sldId id="294" r:id="rId9"/>
    <p:sldId id="291" r:id="rId10"/>
    <p:sldId id="295" r:id="rId11"/>
    <p:sldId id="292" r:id="rId12"/>
    <p:sldId id="28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old" panose="020B0604020202020204" charset="0"/>
      <p:regular r:id="rId22"/>
    </p:embeddedFont>
    <p:embeddedFont>
      <p:font typeface="Noto Serif" panose="02020600060500020200" pitchFamily="18" charset="0"/>
      <p:regular r:id="rId23"/>
      <p:bold r:id="rId24"/>
      <p:italic r:id="rId25"/>
      <p:boldItalic r:id="rId26"/>
    </p:embeddedFont>
    <p:embeddedFont>
      <p:font typeface="Noto Serif Bold" panose="020208000605000202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F"/>
    <a:srgbClr val="5A667D"/>
    <a:srgbClr val="8A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206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Montserrat Bold"/>
              </a:rPr>
              <a:t>MILESTONE</a:t>
            </a:r>
            <a:endParaRPr lang="en-US" sz="3899" dirty="0">
              <a:solidFill>
                <a:srgbClr val="000000"/>
              </a:solidFill>
              <a:latin typeface="Montserrat Bold"/>
            </a:endParaRP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3092" y="-485950"/>
            <a:ext cx="6090858" cy="1132201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7289" y="2015235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I. TÓM TẮT BÀI TOÁN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7289" y="341997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II. DATASET, INPUT, OUTPUT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7289" y="4820151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III. KẾT QUẢ PHÂN TÍCH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7289" y="6220326"/>
            <a:ext cx="1171580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273755"/>
                </a:solidFill>
                <a:latin typeface="Montserrat Bold"/>
              </a:rPr>
              <a:t>IV. ĐÓNG GÓP VÀ KẾ HOẠCH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604A97-75ED-BAB3-C49B-D0E7655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65167" y="868603"/>
            <a:ext cx="4422833" cy="790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3043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delay hay ko.</a:t>
            </a: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I. TÓM TẮT BÀI TOÁN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FlightNumber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DepTime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ArrTime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OriginAirport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DestAiport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DayOfWeek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OUTPUT: Delayed (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thời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hạ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ArrDelay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 &gt;= 15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phút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7411320" cy="560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Trực quan hóa một số input để xem mối quan hệ giữa chúng: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AirTime (thời gian bay) và Distance (khoảng cách)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ArrDelay (thời gian đến) và DepDelay (thời gian đi)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Tần suất thời gian DepDelay (thời điểm xuất phát)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273730-1561-1E27-3C5E-B788B41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7981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78A4EB7-39A7-2D97-7AB1-5416DA37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5" y="2735178"/>
            <a:ext cx="7201554" cy="561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4EC84-8106-157E-0A1F-A5D08EB5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585" y="2735178"/>
            <a:ext cx="7643050" cy="58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461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Montserrat</vt:lpstr>
      <vt:lpstr>Noto Serif Bold</vt:lpstr>
      <vt:lpstr>Noto Serif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Trí Dũng Nguyễn</cp:lastModifiedBy>
  <cp:revision>19</cp:revision>
  <dcterms:created xsi:type="dcterms:W3CDTF">2006-08-16T00:00:00Z</dcterms:created>
  <dcterms:modified xsi:type="dcterms:W3CDTF">2023-12-15T14:49:08Z</dcterms:modified>
  <dc:identifier>DAFi9PVxIco</dc:identifier>
</cp:coreProperties>
</file>