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1" r:id="rId12"/>
    <p:sldId id="291" r:id="rId13"/>
    <p:sldId id="295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-1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VI. </a:t>
            </a:r>
            <a:r>
              <a:rPr lang="en-US" sz="4200" dirty="0">
                <a:solidFill>
                  <a:srgbClr val="273755"/>
                </a:solidFill>
                <a:latin typeface="Noto Serif Bold"/>
              </a:rPr>
              <a:t>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66697"/>
              </p:ext>
            </p:extLst>
          </p:nvPr>
        </p:nvGraphicFramePr>
        <p:xfrm>
          <a:off x="3048000" y="3238500"/>
          <a:ext cx="12192000" cy="1615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bị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sạch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Thực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nghiệm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luận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hướng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triển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Trực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quan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hoá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thuật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toán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tối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ưu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học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máy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gốc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Nhận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xét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đồ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ra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cho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đề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tài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thử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hợp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quả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powerpoint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0" y="2717860"/>
            <a:ext cx="4381880" cy="454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5" y="2717860"/>
            <a:ext cx="4359018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92FAD-2174-8E56-86BC-C07F84B7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842" y="313699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7892"/>
            <a:ext cx="5703672" cy="405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72" y="3114554"/>
            <a:ext cx="4369018" cy="42127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6CA80-26B3-5FD8-6028-6BE882EF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3128841"/>
            <a:ext cx="5724362" cy="41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CCC1D-F69F-9ACA-0720-8D3C55EC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142999" y="2501720"/>
            <a:ext cx="442189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7230"/>
              </p:ext>
            </p:extLst>
          </p:nvPr>
        </p:nvGraphicFramePr>
        <p:xfrm>
          <a:off x="1028700" y="1715073"/>
          <a:ext cx="15011398" cy="80766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574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4228926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28620214"/>
                    </a:ext>
                  </a:extLst>
                </a:gridCol>
                <a:gridCol w="4762498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6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SIÊU THAM SỐ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178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12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minInstancesPerNode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maxBin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0.6864990985258246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0.5802294658485619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0.5735570657330947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0.6864990985258246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175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Rừng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numTrees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0.6958320076360165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0.5762838227720252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0.6000581937700639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0.6958320076360165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0.5955032347014529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0.5979146592650929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0.6005162149442512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0.5955032347014529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674</Words>
  <Application>Microsoft Office PowerPoint</Application>
  <PresentationFormat>Custom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Noto Serif Bold</vt:lpstr>
      <vt:lpstr>Noto Serif</vt:lpstr>
      <vt:lpstr>Times New Roman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Trí Dũng Nguyễn</cp:lastModifiedBy>
  <cp:revision>30</cp:revision>
  <dcterms:created xsi:type="dcterms:W3CDTF">2006-08-16T00:00:00Z</dcterms:created>
  <dcterms:modified xsi:type="dcterms:W3CDTF">2023-12-23T13:56:40Z</dcterms:modified>
  <dc:identifier>DAFi9PVxIco</dc:identifier>
</cp:coreProperties>
</file>