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1" r:id="rId12"/>
    <p:sldId id="291" r:id="rId13"/>
    <p:sldId id="295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0" y="2717860"/>
            <a:ext cx="4381880" cy="454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5" y="2717860"/>
            <a:ext cx="4359018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92FAD-2174-8E56-86BC-C07F84B7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842" y="313699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7892"/>
            <a:ext cx="5703672" cy="405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72" y="3114554"/>
            <a:ext cx="4369018" cy="42127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6CA80-26B3-5FD8-6028-6BE882EF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3128841"/>
            <a:ext cx="5724362" cy="41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CCC1D-F69F-9ACA-0720-8D3C55EC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142999" y="2501720"/>
            <a:ext cx="442189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67829"/>
              </p:ext>
            </p:extLst>
          </p:nvPr>
        </p:nvGraphicFramePr>
        <p:xfrm>
          <a:off x="2019300" y="2324100"/>
          <a:ext cx="14249400" cy="693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Rừng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518</Words>
  <Application>Microsoft Office PowerPoint</Application>
  <PresentationFormat>Custom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 Bold</vt:lpstr>
      <vt:lpstr>Montserrat</vt:lpstr>
      <vt:lpstr>Noto Serif Bold</vt:lpstr>
      <vt:lpstr>Arial</vt:lpstr>
      <vt:lpstr>Noto Serif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24</cp:revision>
  <dcterms:created xsi:type="dcterms:W3CDTF">2006-08-16T00:00:00Z</dcterms:created>
  <dcterms:modified xsi:type="dcterms:W3CDTF">2023-12-23T09:51:43Z</dcterms:modified>
  <dc:identifier>DAFi9PVxIco</dc:identifier>
</cp:coreProperties>
</file>