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6" r:id="rId8"/>
    <p:sldId id="294" r:id="rId9"/>
    <p:sldId id="297" r:id="rId10"/>
    <p:sldId id="298" r:id="rId11"/>
    <p:sldId id="299" r:id="rId12"/>
    <p:sldId id="300" r:id="rId13"/>
    <p:sldId id="301" r:id="rId14"/>
    <p:sldId id="291" r:id="rId15"/>
    <p:sldId id="295" r:id="rId16"/>
    <p:sldId id="292" r:id="rId17"/>
    <p:sldId id="289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old" panose="00000800000000000000" charset="0"/>
      <p:regular r:id="rId27"/>
    </p:embeddedFont>
    <p:embeddedFont>
      <p:font typeface="Noto Serif" panose="02020600060500020200" pitchFamily="18" charset="0"/>
      <p:regular r:id="rId28"/>
      <p:bold r:id="rId29"/>
      <p:italic r:id="rId30"/>
      <p:boldItalic r:id="rId31"/>
    </p:embeddedFont>
    <p:embeddedFont>
      <p:font typeface="Noto Serif Bold" panose="020208000605000202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F"/>
    <a:srgbClr val="5A667D"/>
    <a:srgbClr val="8AA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2063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Montserrat Bold"/>
              </a:rPr>
              <a:t>MILESTONE</a:t>
            </a:r>
            <a:endParaRPr lang="en-US" sz="3899" dirty="0">
              <a:solidFill>
                <a:srgbClr val="000000"/>
              </a:solidFill>
              <a:latin typeface="Montserrat Bold"/>
            </a:endParaRP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XÂY DỰNG MÔ HÌNH DỰ ĐOÁN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SỰ TRÌ HOÃN CHUYẾN BAY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73755"/>
                </a:solidFill>
                <a:latin typeface="Noto Serif Bold"/>
              </a:rPr>
              <a:t>NHÓM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0BA639-A675-EBFA-18DA-F21257CC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7860"/>
            <a:ext cx="4381880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94" y="2717860"/>
            <a:ext cx="5619565" cy="4341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2859869"/>
            <a:ext cx="5619565" cy="43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THỰC NGHIỆM VÀ ĐÁNH GIÁ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KẾT LUẬN VÀ 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7838"/>
              </p:ext>
            </p:extLst>
          </p:nvPr>
        </p:nvGraphicFramePr>
        <p:xfrm>
          <a:off x="3048000" y="3238500"/>
          <a:ext cx="12192000" cy="396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5464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Trí Dũng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 bị, làm sạch data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 trọng số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 thuật toán tối ưu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 thử, đánh giá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ĐÓNG GÓP VÀ KẾ HOẠCH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0F507310-BB31-154A-813C-A22CED7E0343}"/>
              </a:ext>
            </a:extLst>
          </p:cNvPr>
          <p:cNvSpPr txBox="1"/>
          <p:nvPr/>
        </p:nvSpPr>
        <p:spPr>
          <a:xfrm>
            <a:off x="1028700" y="2588047"/>
            <a:ext cx="7411320" cy="406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Kế hoạch tiếp theo: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Thống kê tóm tắt, kiểm tra mối tương quan, kiểm định giả thuật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Áp dụng các phương pháp tối ưu hóa thuật toán</a:t>
            </a: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164934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IV. TÀI LIỆU THAM KHẢO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>
                <a:solidFill>
                  <a:srgbClr val="273755"/>
                </a:solidFill>
                <a:latin typeface="Montserrat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Trí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THÀNH VIÊN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Nguyễn Khoa Quang Thắng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Trương Gia Vỷ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Chủ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"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để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- delay hay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không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"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lĩnh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vực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trọng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trong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phân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tích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học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máy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.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dụng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về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bay,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mục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tiêu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là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xây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mô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hình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đoán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xác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suất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bị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trì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hoãn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câu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hỏi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ra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có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mối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tương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quan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chặt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chẽ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với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nhau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ảnh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hưởng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-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Những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yếu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tố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nào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động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mạnh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đến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sự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delay.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GIỚI THIỆU CHỦ ĐỀ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560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Dữ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liệu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lịch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sử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các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thông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tin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chuyến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bay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trên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thế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giới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từ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tháng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1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năm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2018 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dòng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, 47 </a:t>
            </a: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cột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en-US" sz="2849" dirty="0" err="1">
                <a:solidFill>
                  <a:srgbClr val="273755"/>
                </a:solidFill>
                <a:latin typeface="Noto Serif"/>
              </a:rPr>
              <a:t>Nguồn</a:t>
            </a:r>
            <a:r>
              <a:rPr lang="en-US" sz="2849" dirty="0">
                <a:solidFill>
                  <a:srgbClr val="273755"/>
                </a:solidFill>
                <a:latin typeface="Noto Serif"/>
              </a:rPr>
              <a:t> – Kaggle: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</a:t>
            </a:r>
          </a:p>
          <a:p>
            <a:pPr>
              <a:lnSpc>
                <a:spcPts val="3989"/>
              </a:lnSpc>
            </a:pP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7411320" cy="560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Trực quan hóa một số input để xem mối quan hệ giữa chúng: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AirTime (thời gian bay) và Distance (khoảng cách)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Giữa ArrDelay (thời gian đến) và DepDelay (thời gian đi)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Tần suất thời gian DepDelay (thời điểm xuất phát)</a:t>
            </a:r>
          </a:p>
          <a:p>
            <a:pPr marL="307656" lvl="1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273730-1561-1E27-3C5E-B788B412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77981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56D81-88BA-27BE-91EE-95CC6CC4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95500"/>
            <a:ext cx="4381880" cy="4541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E67C7-7E9C-1C4E-45CF-8FCBB8C1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95" y="2095500"/>
            <a:ext cx="4359018" cy="461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5CDD9-DF7B-65CE-C360-4C71C6EDB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582" y="2514636"/>
            <a:ext cx="43590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2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149325"/>
            <a:ext cx="7910526" cy="5619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3409654"/>
            <a:ext cx="5562600" cy="53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2507A2-9D25-834F-574B-B3717F3C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17860"/>
            <a:ext cx="7419967" cy="5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514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Montserrat</vt:lpstr>
      <vt:lpstr>Noto Serif</vt:lpstr>
      <vt:lpstr>Montserrat Bold</vt:lpstr>
      <vt:lpstr>Noto Serif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21</cp:revision>
  <dcterms:created xsi:type="dcterms:W3CDTF">2006-08-16T00:00:00Z</dcterms:created>
  <dcterms:modified xsi:type="dcterms:W3CDTF">2023-12-23T05:01:01Z</dcterms:modified>
  <dc:identifier>DAFi9PVxIco</dc:identifier>
</cp:coreProperties>
</file>