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82" r:id="rId7"/>
    <p:sldId id="290" r:id="rId8"/>
    <p:sldId id="291" r:id="rId9"/>
    <p:sldId id="292" r:id="rId10"/>
    <p:sldId id="289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Montserrat Bold" panose="020B0604020202020204" charset="0"/>
      <p:regular r:id="rId20"/>
    </p:embeddedFont>
    <p:embeddedFont>
      <p:font typeface="Noto Serif" panose="020B0604020202020204" charset="0"/>
      <p:regular r:id="rId21"/>
      <p:bold r:id="rId22"/>
      <p:italic r:id="rId23"/>
      <p:boldItalic r:id="rId24"/>
    </p:embeddedFont>
    <p:embeddedFont>
      <p:font typeface="Noto Serif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CFF"/>
    <a:srgbClr val="5A667D"/>
    <a:srgbClr val="8AA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773023" y="-370024"/>
            <a:ext cx="7815876" cy="11385121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0000"/>
          </a:blip>
          <a:srcRect l="28305" r="28305"/>
          <a:stretch>
            <a:fillRect/>
          </a:stretch>
        </p:blipFill>
        <p:spPr>
          <a:xfrm>
            <a:off x="11773023" y="-370024"/>
            <a:ext cx="7318206" cy="1123741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-923393" y="3006487"/>
            <a:ext cx="12696416" cy="8008611"/>
            <a:chOff x="0" y="-79023"/>
            <a:chExt cx="16928555" cy="10678148"/>
          </a:xfrm>
        </p:grpSpPr>
        <p:sp>
          <p:nvSpPr>
            <p:cNvPr id="5" name="AutoShape 5"/>
            <p:cNvSpPr/>
            <p:nvPr/>
          </p:nvSpPr>
          <p:spPr>
            <a:xfrm>
              <a:off x="0" y="7592263"/>
              <a:ext cx="16928555" cy="3006862"/>
            </a:xfrm>
            <a:prstGeom prst="rect">
              <a:avLst/>
            </a:prstGeom>
            <a:solidFill>
              <a:srgbClr val="27375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602791" y="-79023"/>
              <a:ext cx="12344400" cy="9420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273755"/>
                  </a:solidFill>
                  <a:latin typeface="Noto Serif Bold"/>
                </a:rPr>
                <a:t>Big Data Machine Learning_02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4088130"/>
            <a:ext cx="8591797" cy="2063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PROPOSAL</a:t>
            </a:r>
          </a:p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XÂY DỰNG MÔ HÌNH DỰ ĐOÁN</a:t>
            </a:r>
          </a:p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SỰ TRÌ HOÃN CHUYẾN BAY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5957" y="6568229"/>
            <a:ext cx="774129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273755"/>
                </a:solidFill>
                <a:latin typeface="Noto Serif Bold"/>
              </a:rPr>
              <a:t>NHÓM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10800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 b="1">
                <a:solidFill>
                  <a:srgbClr val="273755"/>
                </a:solidFill>
                <a:latin typeface="Montserrat"/>
              </a:rPr>
              <a:t>KẾT THÚC</a:t>
            </a:r>
          </a:p>
        </p:txBody>
      </p:sp>
    </p:spTree>
    <p:extLst>
      <p:ext uri="{BB962C8B-B14F-4D97-AF65-F5344CB8AC3E}">
        <p14:creationId xmlns:p14="http://schemas.microsoft.com/office/powerpoint/2010/main" val="205621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6246772" y="4594045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6246772" y="3616960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Nguyễn Trí Dũng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46772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THÀNH VIÊN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26260" y="2188347"/>
            <a:ext cx="32330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MSSV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26260" y="3616960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20133029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46772" y="5075856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Nguyễn Khoa Quang Thắng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26260" y="5075856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20133090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46772" y="6461272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Trương Gia Vỷ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026260" y="6461272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20133115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55141BF2-93C8-2505-2C16-641674396E67}"/>
              </a:ext>
            </a:extLst>
          </p:cNvPr>
          <p:cNvSpPr/>
          <p:nvPr/>
        </p:nvSpPr>
        <p:spPr>
          <a:xfrm>
            <a:off x="6246772" y="6102102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084EECD-D1D3-7915-428B-51C0C69F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0FD0DEA7-BF33-541E-2BE5-03E4BBC3555F}"/>
              </a:ext>
            </a:extLst>
          </p:cNvPr>
          <p:cNvSpPr txBox="1"/>
          <p:nvPr/>
        </p:nvSpPr>
        <p:spPr>
          <a:xfrm>
            <a:off x="6246772" y="7846688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Lê Huy Hoàng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8A44613A-61DE-B98F-F360-5BEBABE6373A}"/>
              </a:ext>
            </a:extLst>
          </p:cNvPr>
          <p:cNvSpPr txBox="1"/>
          <p:nvPr/>
        </p:nvSpPr>
        <p:spPr>
          <a:xfrm>
            <a:off x="14026260" y="7846688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20133044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46F7B93C-8BB8-AD3D-C0F5-7772E0DCD598}"/>
              </a:ext>
            </a:extLst>
          </p:cNvPr>
          <p:cNvSpPr/>
          <p:nvPr/>
        </p:nvSpPr>
        <p:spPr>
          <a:xfrm>
            <a:off x="6246772" y="7487518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83092" y="-485950"/>
            <a:ext cx="6090858" cy="11322011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67289" y="2015235"/>
            <a:ext cx="11715803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4700">
                <a:solidFill>
                  <a:srgbClr val="273755"/>
                </a:solidFill>
                <a:latin typeface="Montserrat Bold"/>
              </a:rPr>
              <a:t>I. GIỚI THIỆU BÀI TOÁN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67289" y="3419976"/>
            <a:ext cx="11715803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4700">
                <a:solidFill>
                  <a:srgbClr val="273755"/>
                </a:solidFill>
                <a:latin typeface="Montserrat Bold"/>
              </a:rPr>
              <a:t>II. TỔNG QUAN DATASET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7289" y="4820151"/>
            <a:ext cx="11715803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4700">
                <a:solidFill>
                  <a:srgbClr val="273755"/>
                </a:solidFill>
                <a:latin typeface="Montserrat Bold"/>
              </a:rPr>
              <a:t>III. KẾ HOẠCH PHÂN TÍCH – NHIỆM VỤ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7289" y="6220326"/>
            <a:ext cx="11715803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4700">
                <a:solidFill>
                  <a:srgbClr val="273755"/>
                </a:solidFill>
                <a:latin typeface="Montserrat Bold"/>
              </a:rPr>
              <a:t>IV. TÀI LIỆU THAM KHẢO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604A97-75ED-BAB3-C49B-D0E7655F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865167" y="868603"/>
            <a:ext cx="4422833" cy="7903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0158" y="2588047"/>
            <a:ext cx="15899383" cy="4069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Phân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tích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để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xây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mô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hình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đoán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có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bị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trì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hoãn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– delay hay ko.</a:t>
            </a:r>
          </a:p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câu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hỏi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đặt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ra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Sân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bay,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thường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xuyên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delay?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Delay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tại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mỗi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điểm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thời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gian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trong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ngày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.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Ngày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nào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trong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tuần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</a:t>
            </a:r>
            <a:r>
              <a:rPr lang="vi-VN" sz="2849" dirty="0">
                <a:solidFill>
                  <a:srgbClr val="273755"/>
                </a:solidFill>
                <a:latin typeface="Noto Serif"/>
              </a:rPr>
              <a:t>ư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ờng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xuyên</a:t>
            </a:r>
            <a:r>
              <a:rPr lang="en-US" sz="2849">
                <a:solidFill>
                  <a:srgbClr val="273755"/>
                </a:solidFill>
                <a:latin typeface="Noto Serif"/>
              </a:rPr>
              <a:t> delay?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Nguyên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nhân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?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I. GIỚI THIỆU BÀI TOÁN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89FBB-ED35-59A9-2895-5AEDD3CEBC03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A15EDA-C6DE-D198-740A-06DF9D058C6C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D3C3BF-1BCB-A1ED-962D-6A7A38BB27DC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5608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thông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tin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trên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thế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giới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từ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tháng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1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năm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2018 </a:t>
            </a:r>
          </a:p>
          <a:p>
            <a:pPr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(4078318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dòng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, 47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)</a:t>
            </a: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Nguồn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– Kaggle: </a:t>
            </a:r>
            <a:r>
              <a:rPr lang="en-US" sz="2849" i="1" u="sng" dirty="0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</a:t>
            </a:r>
          </a:p>
          <a:p>
            <a:pPr>
              <a:lnSpc>
                <a:spcPts val="3989"/>
              </a:lnSpc>
            </a:pPr>
            <a:endParaRPr lang="en-US" sz="2849" i="1" u="sng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TỔNG QUAN DATASET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7DC0E5-B4B6-6D84-0050-F786EB78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932613"/>
            <a:ext cx="8613638" cy="56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9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5942" y="2588047"/>
            <a:ext cx="7411320" cy="7147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Những input cần thiết cho model: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Airline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FlightNumber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DepTime: 1202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ArrTime: 1402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Distance: 145 (km)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OriginAirport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DestAiport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DayOfWeek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Month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algn="l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 HOẠCH PHÂN TÍCH – NHIỆM VỤ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96605C0-4245-03C8-B5F9-64845BAC2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07"/>
          <a:stretch/>
        </p:blipFill>
        <p:spPr>
          <a:xfrm>
            <a:off x="7274673" y="2449850"/>
            <a:ext cx="4917327" cy="51485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3BFABC-B1C5-7EDE-B261-56B9A24DE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763"/>
          <a:stretch/>
        </p:blipFill>
        <p:spPr>
          <a:xfrm>
            <a:off x="12673893" y="2389388"/>
            <a:ext cx="4917327" cy="5508223"/>
          </a:xfrm>
          <a:prstGeom prst="rect">
            <a:avLst/>
          </a:prstGeom>
        </p:spPr>
      </p:pic>
      <p:sp>
        <p:nvSpPr>
          <p:cNvPr id="20" name="TextBox 2">
            <a:extLst>
              <a:ext uri="{FF2B5EF4-FFF2-40B4-BE49-F238E27FC236}">
                <a16:creationId xmlns:a16="http://schemas.microsoft.com/office/drawing/2014/main" id="{FF35D0AF-033D-19DA-5BF7-4FAB19E236B9}"/>
              </a:ext>
            </a:extLst>
          </p:cNvPr>
          <p:cNvSpPr txBox="1"/>
          <p:nvPr/>
        </p:nvSpPr>
        <p:spPr>
          <a:xfrm>
            <a:off x="790159" y="8252440"/>
            <a:ext cx="7411320" cy="479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Output: Delayed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5B88821-0248-D8AF-69B9-648B51BF2F56}"/>
              </a:ext>
            </a:extLst>
          </p:cNvPr>
          <p:cNvSpPr/>
          <p:nvPr/>
        </p:nvSpPr>
        <p:spPr>
          <a:xfrm>
            <a:off x="7274673" y="2389389"/>
            <a:ext cx="10316547" cy="5646420"/>
          </a:xfrm>
          <a:prstGeom prst="roundRect">
            <a:avLst>
              <a:gd name="adj" fmla="val 693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8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5942" y="2588047"/>
            <a:ext cx="7411320" cy="509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Cấp độ đo đánh giá kết quả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RMSE, R2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Accuracy, Precision cho bài toán phân loại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Recall, F1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algn="l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 HOẠCH PHÂN TÍCH – NHIỆM VỤ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">
            <a:extLst>
              <a:ext uri="{FF2B5EF4-FFF2-40B4-BE49-F238E27FC236}">
                <a16:creationId xmlns:a16="http://schemas.microsoft.com/office/drawing/2014/main" id="{FF35D0AF-033D-19DA-5BF7-4FAB19E236B9}"/>
              </a:ext>
            </a:extLst>
          </p:cNvPr>
          <p:cNvSpPr txBox="1"/>
          <p:nvPr/>
        </p:nvSpPr>
        <p:spPr>
          <a:xfrm>
            <a:off x="790159" y="5981700"/>
            <a:ext cx="7411320" cy="1504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Các phương pháp sử dụng: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Trực quan hóa dữ liệu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Kiểm định giả thuyết</a:t>
            </a:r>
          </a:p>
        </p:txBody>
      </p:sp>
    </p:spTree>
    <p:extLst>
      <p:ext uri="{BB962C8B-B14F-4D97-AF65-F5344CB8AC3E}">
        <p14:creationId xmlns:p14="http://schemas.microsoft.com/office/powerpoint/2010/main" val="205210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 HOẠCH PHÂN TÍCH – NHIỆM VỤ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C4FCC9-8F9F-B3AE-F20D-22DA2EE63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7838"/>
              </p:ext>
            </p:extLst>
          </p:nvPr>
        </p:nvGraphicFramePr>
        <p:xfrm>
          <a:off x="3048000" y="3238500"/>
          <a:ext cx="12192000" cy="396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3556850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67816228"/>
                    </a:ext>
                  </a:extLst>
                </a:gridCol>
              </a:tblGrid>
              <a:tr h="54642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Thành 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Công 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16768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Trí Dũng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Chuẩn bị, làm sạch data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329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Khoa Quang Thắng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 trọng số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46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Trương Gia Vỷ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 thuật toán tối ưu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2494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Lê Huy Hoàng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Kiểm thử, đánh giá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9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35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5942" y="2588047"/>
            <a:ext cx="14788858" cy="458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Flight-Delay-prediction using Spark 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https://www.kaggle.com/code/gunashankars/flight-delay-prediction-project-using-pyspark/notebook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algn="l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TÀI LIỆU THAM KHẢO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">
            <a:extLst>
              <a:ext uri="{FF2B5EF4-FFF2-40B4-BE49-F238E27FC236}">
                <a16:creationId xmlns:a16="http://schemas.microsoft.com/office/drawing/2014/main" id="{FF35D0AF-033D-19DA-5BF7-4FAB19E236B9}"/>
              </a:ext>
            </a:extLst>
          </p:cNvPr>
          <p:cNvSpPr txBox="1"/>
          <p:nvPr/>
        </p:nvSpPr>
        <p:spPr>
          <a:xfrm>
            <a:off x="790158" y="5372100"/>
            <a:ext cx="15288041" cy="992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Dataset: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 </a:t>
            </a:r>
          </a:p>
        </p:txBody>
      </p:sp>
    </p:spTree>
    <p:extLst>
      <p:ext uri="{BB962C8B-B14F-4D97-AF65-F5344CB8AC3E}">
        <p14:creationId xmlns:p14="http://schemas.microsoft.com/office/powerpoint/2010/main" val="16016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405</Words>
  <Application>Microsoft Office PowerPoint</Application>
  <PresentationFormat>Custom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Arial</vt:lpstr>
      <vt:lpstr>Noto Serif</vt:lpstr>
      <vt:lpstr>Noto Serif Bold</vt:lpstr>
      <vt:lpstr>Montserrat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Cùng bắt đầu!</dc:title>
  <cp:lastModifiedBy>Administrator</cp:lastModifiedBy>
  <cp:revision>17</cp:revision>
  <dcterms:created xsi:type="dcterms:W3CDTF">2006-08-16T00:00:00Z</dcterms:created>
  <dcterms:modified xsi:type="dcterms:W3CDTF">2023-10-14T06:45:26Z</dcterms:modified>
  <dc:identifier>DAFi9PVxIco</dc:identifier>
</cp:coreProperties>
</file>