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62" r:id="rId3"/>
    <p:sldId id="264" r:id="rId4"/>
    <p:sldId id="256" r:id="rId5"/>
    <p:sldId id="263" r:id="rId6"/>
    <p:sldId id="275" r:id="rId7"/>
    <p:sldId id="268" r:id="rId8"/>
    <p:sldId id="277" r:id="rId9"/>
    <p:sldId id="269" r:id="rId10"/>
    <p:sldId id="278" r:id="rId11"/>
    <p:sldId id="272" r:id="rId12"/>
    <p:sldId id="276" r:id="rId13"/>
    <p:sldId id="279" r:id="rId14"/>
    <p:sldId id="273" r:id="rId15"/>
    <p:sldId id="274" r:id="rId16"/>
    <p:sldId id="282" r:id="rId17"/>
    <p:sldId id="284" r:id="rId18"/>
    <p:sldId id="281" r:id="rId19"/>
    <p:sldId id="285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52175-C7EE-4885-AA8B-6620867ADEFC}">
          <p14:sldIdLst>
            <p14:sldId id="262"/>
            <p14:sldId id="264"/>
          </p14:sldIdLst>
        </p14:section>
        <p14:section name="Default Section" id="{9E3CC750-83A2-4DF5-80B4-97F84C5110EE}">
          <p14:sldIdLst>
            <p14:sldId id="256"/>
            <p14:sldId id="263"/>
            <p14:sldId id="275"/>
            <p14:sldId id="268"/>
            <p14:sldId id="277"/>
            <p14:sldId id="269"/>
            <p14:sldId id="278"/>
            <p14:sldId id="272"/>
            <p14:sldId id="276"/>
            <p14:sldId id="279"/>
            <p14:sldId id="273"/>
            <p14:sldId id="274"/>
            <p14:sldId id="282"/>
            <p14:sldId id="284"/>
            <p14:sldId id="281"/>
            <p14:sldId id="285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C72C6-1244-4A3C-A8E0-FB1837998B2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BB173-DE17-40B8-AFF3-AB871D09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3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BB173-DE17-40B8-AFF3-AB871D09C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0968D3D-7180-4BFC-83C0-51FD61D3B2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19792" y="2054884"/>
            <a:ext cx="3352418" cy="4042532"/>
          </a:xfrm>
          <a:custGeom>
            <a:avLst/>
            <a:gdLst>
              <a:gd name="connsiteX0" fmla="*/ 0 w 3352418"/>
              <a:gd name="connsiteY0" fmla="*/ 0 h 4042532"/>
              <a:gd name="connsiteX1" fmla="*/ 3352418 w 3352418"/>
              <a:gd name="connsiteY1" fmla="*/ 0 h 4042532"/>
              <a:gd name="connsiteX2" fmla="*/ 3352418 w 3352418"/>
              <a:gd name="connsiteY2" fmla="*/ 4042532 h 4042532"/>
              <a:gd name="connsiteX3" fmla="*/ 0 w 3352418"/>
              <a:gd name="connsiteY3" fmla="*/ 4042532 h 404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418" h="4042532">
                <a:moveTo>
                  <a:pt x="0" y="0"/>
                </a:moveTo>
                <a:lnTo>
                  <a:pt x="3352418" y="0"/>
                </a:lnTo>
                <a:lnTo>
                  <a:pt x="3352418" y="4042532"/>
                </a:lnTo>
                <a:lnTo>
                  <a:pt x="0" y="40425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7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1458FF-62F7-468B-8446-DE1E17B08C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7" y="3988576"/>
            <a:ext cx="2738437" cy="2250297"/>
          </a:xfrm>
          <a:custGeom>
            <a:avLst/>
            <a:gdLst>
              <a:gd name="connsiteX0" fmla="*/ 0 w 2738437"/>
              <a:gd name="connsiteY0" fmla="*/ 0 h 2250297"/>
              <a:gd name="connsiteX1" fmla="*/ 2738437 w 2738437"/>
              <a:gd name="connsiteY1" fmla="*/ 0 h 2250297"/>
              <a:gd name="connsiteX2" fmla="*/ 2738437 w 2738437"/>
              <a:gd name="connsiteY2" fmla="*/ 2250297 h 2250297"/>
              <a:gd name="connsiteX3" fmla="*/ 0 w 2738437"/>
              <a:gd name="connsiteY3" fmla="*/ 2250297 h 2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7" h="2250297">
                <a:moveTo>
                  <a:pt x="0" y="0"/>
                </a:moveTo>
                <a:lnTo>
                  <a:pt x="2738437" y="0"/>
                </a:lnTo>
                <a:lnTo>
                  <a:pt x="2738437" y="2250297"/>
                </a:lnTo>
                <a:lnTo>
                  <a:pt x="0" y="2250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8ACE4C1-1675-4EC4-AFB7-AC7F700758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7564" y="1738279"/>
            <a:ext cx="2738437" cy="2250297"/>
          </a:xfrm>
          <a:custGeom>
            <a:avLst/>
            <a:gdLst>
              <a:gd name="connsiteX0" fmla="*/ 0 w 2738437"/>
              <a:gd name="connsiteY0" fmla="*/ 0 h 2250297"/>
              <a:gd name="connsiteX1" fmla="*/ 2738437 w 2738437"/>
              <a:gd name="connsiteY1" fmla="*/ 0 h 2250297"/>
              <a:gd name="connsiteX2" fmla="*/ 2738437 w 2738437"/>
              <a:gd name="connsiteY2" fmla="*/ 2250297 h 2250297"/>
              <a:gd name="connsiteX3" fmla="*/ 0 w 2738437"/>
              <a:gd name="connsiteY3" fmla="*/ 2250297 h 2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7" h="2250297">
                <a:moveTo>
                  <a:pt x="0" y="0"/>
                </a:moveTo>
                <a:lnTo>
                  <a:pt x="2738437" y="0"/>
                </a:lnTo>
                <a:lnTo>
                  <a:pt x="2738437" y="2250297"/>
                </a:lnTo>
                <a:lnTo>
                  <a:pt x="0" y="2250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4ACDB53-28B2-45DB-B277-C64406F4AA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2" y="3988576"/>
            <a:ext cx="2738437" cy="2250297"/>
          </a:xfrm>
          <a:custGeom>
            <a:avLst/>
            <a:gdLst>
              <a:gd name="connsiteX0" fmla="*/ 0 w 2738437"/>
              <a:gd name="connsiteY0" fmla="*/ 0 h 2250297"/>
              <a:gd name="connsiteX1" fmla="*/ 2738437 w 2738437"/>
              <a:gd name="connsiteY1" fmla="*/ 0 h 2250297"/>
              <a:gd name="connsiteX2" fmla="*/ 2738437 w 2738437"/>
              <a:gd name="connsiteY2" fmla="*/ 2250297 h 2250297"/>
              <a:gd name="connsiteX3" fmla="*/ 0 w 2738437"/>
              <a:gd name="connsiteY3" fmla="*/ 2250297 h 2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7" h="2250297">
                <a:moveTo>
                  <a:pt x="0" y="0"/>
                </a:moveTo>
                <a:lnTo>
                  <a:pt x="2738437" y="0"/>
                </a:lnTo>
                <a:lnTo>
                  <a:pt x="2738437" y="2250297"/>
                </a:lnTo>
                <a:lnTo>
                  <a:pt x="0" y="2250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54029EB-4C7C-4CB5-BF26-F13B788AF1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4440" y="1738279"/>
            <a:ext cx="2738437" cy="2250297"/>
          </a:xfrm>
          <a:custGeom>
            <a:avLst/>
            <a:gdLst>
              <a:gd name="connsiteX0" fmla="*/ 0 w 2738437"/>
              <a:gd name="connsiteY0" fmla="*/ 0 h 2250297"/>
              <a:gd name="connsiteX1" fmla="*/ 2738437 w 2738437"/>
              <a:gd name="connsiteY1" fmla="*/ 0 h 2250297"/>
              <a:gd name="connsiteX2" fmla="*/ 2738437 w 2738437"/>
              <a:gd name="connsiteY2" fmla="*/ 2250297 h 2250297"/>
              <a:gd name="connsiteX3" fmla="*/ 0 w 2738437"/>
              <a:gd name="connsiteY3" fmla="*/ 2250297 h 22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437" h="2250297">
                <a:moveTo>
                  <a:pt x="0" y="0"/>
                </a:moveTo>
                <a:lnTo>
                  <a:pt x="2738437" y="0"/>
                </a:lnTo>
                <a:lnTo>
                  <a:pt x="2738437" y="2250297"/>
                </a:lnTo>
                <a:lnTo>
                  <a:pt x="0" y="2250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33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AC71A1-7714-44FE-8708-01E73CFB3A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91601" y="1838326"/>
            <a:ext cx="2581275" cy="2857501"/>
          </a:xfrm>
          <a:custGeom>
            <a:avLst/>
            <a:gdLst>
              <a:gd name="connsiteX0" fmla="*/ 0 w 2581275"/>
              <a:gd name="connsiteY0" fmla="*/ 0 h 2857501"/>
              <a:gd name="connsiteX1" fmla="*/ 2581275 w 2581275"/>
              <a:gd name="connsiteY1" fmla="*/ 0 h 2857501"/>
              <a:gd name="connsiteX2" fmla="*/ 2581275 w 2581275"/>
              <a:gd name="connsiteY2" fmla="*/ 2857501 h 2857501"/>
              <a:gd name="connsiteX3" fmla="*/ 0 w 2581275"/>
              <a:gd name="connsiteY3" fmla="*/ 2857501 h 28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857501">
                <a:moveTo>
                  <a:pt x="0" y="0"/>
                </a:moveTo>
                <a:lnTo>
                  <a:pt x="2581275" y="0"/>
                </a:lnTo>
                <a:lnTo>
                  <a:pt x="2581275" y="2857501"/>
                </a:lnTo>
                <a:lnTo>
                  <a:pt x="0" y="28575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BBBA79-3046-4A15-B3AB-69CBA7E0C1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1838326"/>
            <a:ext cx="2581275" cy="2857501"/>
          </a:xfrm>
          <a:custGeom>
            <a:avLst/>
            <a:gdLst>
              <a:gd name="connsiteX0" fmla="*/ 0 w 2581275"/>
              <a:gd name="connsiteY0" fmla="*/ 0 h 2857501"/>
              <a:gd name="connsiteX1" fmla="*/ 2581275 w 2581275"/>
              <a:gd name="connsiteY1" fmla="*/ 0 h 2857501"/>
              <a:gd name="connsiteX2" fmla="*/ 2581275 w 2581275"/>
              <a:gd name="connsiteY2" fmla="*/ 2857501 h 2857501"/>
              <a:gd name="connsiteX3" fmla="*/ 0 w 2581275"/>
              <a:gd name="connsiteY3" fmla="*/ 2857501 h 28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857501">
                <a:moveTo>
                  <a:pt x="0" y="0"/>
                </a:moveTo>
                <a:lnTo>
                  <a:pt x="2581275" y="0"/>
                </a:lnTo>
                <a:lnTo>
                  <a:pt x="2581275" y="2857501"/>
                </a:lnTo>
                <a:lnTo>
                  <a:pt x="0" y="28575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6C60A6E-77E4-41BC-8CF0-E11CFC0CB3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09950" y="1838326"/>
            <a:ext cx="2581275" cy="2857501"/>
          </a:xfrm>
          <a:custGeom>
            <a:avLst/>
            <a:gdLst>
              <a:gd name="connsiteX0" fmla="*/ 0 w 2581275"/>
              <a:gd name="connsiteY0" fmla="*/ 0 h 2857501"/>
              <a:gd name="connsiteX1" fmla="*/ 2581275 w 2581275"/>
              <a:gd name="connsiteY1" fmla="*/ 0 h 2857501"/>
              <a:gd name="connsiteX2" fmla="*/ 2581275 w 2581275"/>
              <a:gd name="connsiteY2" fmla="*/ 2857501 h 2857501"/>
              <a:gd name="connsiteX3" fmla="*/ 0 w 2581275"/>
              <a:gd name="connsiteY3" fmla="*/ 2857501 h 28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857501">
                <a:moveTo>
                  <a:pt x="0" y="0"/>
                </a:moveTo>
                <a:lnTo>
                  <a:pt x="2581275" y="0"/>
                </a:lnTo>
                <a:lnTo>
                  <a:pt x="2581275" y="2857501"/>
                </a:lnTo>
                <a:lnTo>
                  <a:pt x="0" y="28575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5BD5BFD-CC15-44F6-A703-9185E20B536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9125" y="1838326"/>
            <a:ext cx="2581275" cy="2857501"/>
          </a:xfrm>
          <a:custGeom>
            <a:avLst/>
            <a:gdLst>
              <a:gd name="connsiteX0" fmla="*/ 0 w 2581275"/>
              <a:gd name="connsiteY0" fmla="*/ 0 h 2857501"/>
              <a:gd name="connsiteX1" fmla="*/ 2581275 w 2581275"/>
              <a:gd name="connsiteY1" fmla="*/ 0 h 2857501"/>
              <a:gd name="connsiteX2" fmla="*/ 2581275 w 2581275"/>
              <a:gd name="connsiteY2" fmla="*/ 2857501 h 2857501"/>
              <a:gd name="connsiteX3" fmla="*/ 0 w 2581275"/>
              <a:gd name="connsiteY3" fmla="*/ 2857501 h 28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857501">
                <a:moveTo>
                  <a:pt x="0" y="0"/>
                </a:moveTo>
                <a:lnTo>
                  <a:pt x="2581275" y="0"/>
                </a:lnTo>
                <a:lnTo>
                  <a:pt x="2581275" y="2857501"/>
                </a:lnTo>
                <a:lnTo>
                  <a:pt x="0" y="28575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3004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EE6B5A-A0C5-4FBF-816C-1799D8467C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58900" y="1130300"/>
            <a:ext cx="3429000" cy="2146300"/>
          </a:xfrm>
          <a:custGeom>
            <a:avLst/>
            <a:gdLst>
              <a:gd name="connsiteX0" fmla="*/ 0 w 3429000"/>
              <a:gd name="connsiteY0" fmla="*/ 0 h 2146300"/>
              <a:gd name="connsiteX1" fmla="*/ 3429000 w 3429000"/>
              <a:gd name="connsiteY1" fmla="*/ 0 h 2146300"/>
              <a:gd name="connsiteX2" fmla="*/ 3429000 w 3429000"/>
              <a:gd name="connsiteY2" fmla="*/ 2146300 h 2146300"/>
              <a:gd name="connsiteX3" fmla="*/ 0 w 3429000"/>
              <a:gd name="connsiteY3" fmla="*/ 21463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2146300">
                <a:moveTo>
                  <a:pt x="0" y="0"/>
                </a:moveTo>
                <a:lnTo>
                  <a:pt x="3429000" y="0"/>
                </a:lnTo>
                <a:lnTo>
                  <a:pt x="3429000" y="2146300"/>
                </a:lnTo>
                <a:lnTo>
                  <a:pt x="0" y="21463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E6F4A8-D85D-4212-BBB1-991D5B350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58900" y="3581400"/>
            <a:ext cx="3429000" cy="2146300"/>
          </a:xfrm>
          <a:custGeom>
            <a:avLst/>
            <a:gdLst>
              <a:gd name="connsiteX0" fmla="*/ 0 w 3429000"/>
              <a:gd name="connsiteY0" fmla="*/ 0 h 2146300"/>
              <a:gd name="connsiteX1" fmla="*/ 3429000 w 3429000"/>
              <a:gd name="connsiteY1" fmla="*/ 0 h 2146300"/>
              <a:gd name="connsiteX2" fmla="*/ 3429000 w 3429000"/>
              <a:gd name="connsiteY2" fmla="*/ 2146300 h 2146300"/>
              <a:gd name="connsiteX3" fmla="*/ 0 w 3429000"/>
              <a:gd name="connsiteY3" fmla="*/ 21463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2146300">
                <a:moveTo>
                  <a:pt x="0" y="0"/>
                </a:moveTo>
                <a:lnTo>
                  <a:pt x="3429000" y="0"/>
                </a:lnTo>
                <a:lnTo>
                  <a:pt x="3429000" y="2146300"/>
                </a:lnTo>
                <a:lnTo>
                  <a:pt x="0" y="21463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20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0F30542-BFE4-49C9-9548-B7183EE9E2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127" y="619127"/>
            <a:ext cx="2247900" cy="4967605"/>
          </a:xfrm>
          <a:custGeom>
            <a:avLst/>
            <a:gdLst>
              <a:gd name="connsiteX0" fmla="*/ 0 w 2247900"/>
              <a:gd name="connsiteY0" fmla="*/ 0 h 4967605"/>
              <a:gd name="connsiteX1" fmla="*/ 2247900 w 2247900"/>
              <a:gd name="connsiteY1" fmla="*/ 0 h 4967605"/>
              <a:gd name="connsiteX2" fmla="*/ 2247900 w 2247900"/>
              <a:gd name="connsiteY2" fmla="*/ 4967605 h 4967605"/>
              <a:gd name="connsiteX3" fmla="*/ 0 w 2247900"/>
              <a:gd name="connsiteY3" fmla="*/ 4967605 h 49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967605">
                <a:moveTo>
                  <a:pt x="0" y="0"/>
                </a:moveTo>
                <a:lnTo>
                  <a:pt x="2247900" y="0"/>
                </a:lnTo>
                <a:lnTo>
                  <a:pt x="2247900" y="4967605"/>
                </a:lnTo>
                <a:lnTo>
                  <a:pt x="0" y="49676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45DB5AE-2C01-45AE-8B11-58678F3C96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82283" y="619127"/>
            <a:ext cx="2247900" cy="4967605"/>
          </a:xfrm>
          <a:custGeom>
            <a:avLst/>
            <a:gdLst>
              <a:gd name="connsiteX0" fmla="*/ 0 w 2247900"/>
              <a:gd name="connsiteY0" fmla="*/ 0 h 4967605"/>
              <a:gd name="connsiteX1" fmla="*/ 2247900 w 2247900"/>
              <a:gd name="connsiteY1" fmla="*/ 0 h 4967605"/>
              <a:gd name="connsiteX2" fmla="*/ 2247900 w 2247900"/>
              <a:gd name="connsiteY2" fmla="*/ 4967605 h 4967605"/>
              <a:gd name="connsiteX3" fmla="*/ 0 w 2247900"/>
              <a:gd name="connsiteY3" fmla="*/ 4967605 h 49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967605">
                <a:moveTo>
                  <a:pt x="0" y="0"/>
                </a:moveTo>
                <a:lnTo>
                  <a:pt x="2247900" y="0"/>
                </a:lnTo>
                <a:lnTo>
                  <a:pt x="2247900" y="4967605"/>
                </a:lnTo>
                <a:lnTo>
                  <a:pt x="0" y="49676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4511621-C2A1-443A-B128-F117FEF119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00705" y="619127"/>
            <a:ext cx="2247900" cy="4967605"/>
          </a:xfrm>
          <a:custGeom>
            <a:avLst/>
            <a:gdLst>
              <a:gd name="connsiteX0" fmla="*/ 0 w 2247900"/>
              <a:gd name="connsiteY0" fmla="*/ 0 h 4967605"/>
              <a:gd name="connsiteX1" fmla="*/ 2247900 w 2247900"/>
              <a:gd name="connsiteY1" fmla="*/ 0 h 4967605"/>
              <a:gd name="connsiteX2" fmla="*/ 2247900 w 2247900"/>
              <a:gd name="connsiteY2" fmla="*/ 4967605 h 4967605"/>
              <a:gd name="connsiteX3" fmla="*/ 0 w 2247900"/>
              <a:gd name="connsiteY3" fmla="*/ 4967605 h 49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967605">
                <a:moveTo>
                  <a:pt x="0" y="0"/>
                </a:moveTo>
                <a:lnTo>
                  <a:pt x="2247900" y="0"/>
                </a:lnTo>
                <a:lnTo>
                  <a:pt x="2247900" y="4967605"/>
                </a:lnTo>
                <a:lnTo>
                  <a:pt x="0" y="49676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0F4BAC7-5C0D-454A-99A6-FD77C4CB0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5300" y="2654300"/>
            <a:ext cx="2082800" cy="2082800"/>
          </a:xfrm>
          <a:custGeom>
            <a:avLst/>
            <a:gdLst>
              <a:gd name="connsiteX0" fmla="*/ 0 w 2082800"/>
              <a:gd name="connsiteY0" fmla="*/ 0 h 2082800"/>
              <a:gd name="connsiteX1" fmla="*/ 2082800 w 2082800"/>
              <a:gd name="connsiteY1" fmla="*/ 0 h 2082800"/>
              <a:gd name="connsiteX2" fmla="*/ 2082800 w 2082800"/>
              <a:gd name="connsiteY2" fmla="*/ 2082800 h 2082800"/>
              <a:gd name="connsiteX3" fmla="*/ 0 w 2082800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00" h="2082800">
                <a:moveTo>
                  <a:pt x="0" y="0"/>
                </a:moveTo>
                <a:lnTo>
                  <a:pt x="2082800" y="0"/>
                </a:lnTo>
                <a:lnTo>
                  <a:pt x="2082800" y="2082800"/>
                </a:lnTo>
                <a:lnTo>
                  <a:pt x="0" y="20828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85C50FE-A5E4-448B-BB00-652145B445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2900" y="2654300"/>
            <a:ext cx="2082800" cy="2082800"/>
          </a:xfrm>
          <a:custGeom>
            <a:avLst/>
            <a:gdLst>
              <a:gd name="connsiteX0" fmla="*/ 0 w 2082800"/>
              <a:gd name="connsiteY0" fmla="*/ 0 h 2082800"/>
              <a:gd name="connsiteX1" fmla="*/ 2082800 w 2082800"/>
              <a:gd name="connsiteY1" fmla="*/ 0 h 2082800"/>
              <a:gd name="connsiteX2" fmla="*/ 2082800 w 2082800"/>
              <a:gd name="connsiteY2" fmla="*/ 2082800 h 2082800"/>
              <a:gd name="connsiteX3" fmla="*/ 0 w 2082800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00" h="2082800">
                <a:moveTo>
                  <a:pt x="0" y="0"/>
                </a:moveTo>
                <a:lnTo>
                  <a:pt x="2082800" y="0"/>
                </a:lnTo>
                <a:lnTo>
                  <a:pt x="2082800" y="2082800"/>
                </a:lnTo>
                <a:lnTo>
                  <a:pt x="0" y="20828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22CEB9A-A885-4F7A-83B2-F6FAC7D37D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50501" y="2654300"/>
            <a:ext cx="2082800" cy="2082800"/>
          </a:xfrm>
          <a:custGeom>
            <a:avLst/>
            <a:gdLst>
              <a:gd name="connsiteX0" fmla="*/ 0 w 2082800"/>
              <a:gd name="connsiteY0" fmla="*/ 0 h 2082800"/>
              <a:gd name="connsiteX1" fmla="*/ 2082800 w 2082800"/>
              <a:gd name="connsiteY1" fmla="*/ 0 h 2082800"/>
              <a:gd name="connsiteX2" fmla="*/ 2082800 w 2082800"/>
              <a:gd name="connsiteY2" fmla="*/ 2082800 h 2082800"/>
              <a:gd name="connsiteX3" fmla="*/ 0 w 2082800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00" h="2082800">
                <a:moveTo>
                  <a:pt x="0" y="0"/>
                </a:moveTo>
                <a:lnTo>
                  <a:pt x="2082800" y="0"/>
                </a:lnTo>
                <a:lnTo>
                  <a:pt x="2082800" y="2082800"/>
                </a:lnTo>
                <a:lnTo>
                  <a:pt x="0" y="20828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89729F-083E-4710-964D-A82260A3C9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191000" cy="6858000"/>
          </a:xfrm>
          <a:custGeom>
            <a:avLst/>
            <a:gdLst>
              <a:gd name="connsiteX0" fmla="*/ 0 w 4191000"/>
              <a:gd name="connsiteY0" fmla="*/ 0 h 6858000"/>
              <a:gd name="connsiteX1" fmla="*/ 4191000 w 4191000"/>
              <a:gd name="connsiteY1" fmla="*/ 0 h 6858000"/>
              <a:gd name="connsiteX2" fmla="*/ 4191000 w 4191000"/>
              <a:gd name="connsiteY2" fmla="*/ 6858000 h 6858000"/>
              <a:gd name="connsiteX3" fmla="*/ 0 w 4191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6858000">
                <a:moveTo>
                  <a:pt x="0" y="0"/>
                </a:moveTo>
                <a:lnTo>
                  <a:pt x="4191000" y="0"/>
                </a:lnTo>
                <a:lnTo>
                  <a:pt x="4191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0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0E77465-6E00-45A3-8034-717E01AA01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60703" y="3871108"/>
            <a:ext cx="2704397" cy="2331375"/>
          </a:xfrm>
          <a:custGeom>
            <a:avLst/>
            <a:gdLst>
              <a:gd name="connsiteX0" fmla="*/ 0 w 2704397"/>
              <a:gd name="connsiteY0" fmla="*/ 0 h 2331375"/>
              <a:gd name="connsiteX1" fmla="*/ 2704397 w 2704397"/>
              <a:gd name="connsiteY1" fmla="*/ 0 h 2331375"/>
              <a:gd name="connsiteX2" fmla="*/ 1352198 w 2704397"/>
              <a:gd name="connsiteY2" fmla="*/ 2331375 h 233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4397" h="2331375">
                <a:moveTo>
                  <a:pt x="0" y="0"/>
                </a:moveTo>
                <a:lnTo>
                  <a:pt x="2704397" y="0"/>
                </a:lnTo>
                <a:lnTo>
                  <a:pt x="1352198" y="2331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51672465-9D00-4010-81BD-55B6C11441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0704" y="1203164"/>
            <a:ext cx="2704397" cy="2331375"/>
          </a:xfrm>
          <a:custGeom>
            <a:avLst/>
            <a:gdLst>
              <a:gd name="connsiteX0" fmla="*/ 1352199 w 2704397"/>
              <a:gd name="connsiteY0" fmla="*/ 0 h 2331375"/>
              <a:gd name="connsiteX1" fmla="*/ 2704397 w 2704397"/>
              <a:gd name="connsiteY1" fmla="*/ 2331375 h 2331375"/>
              <a:gd name="connsiteX2" fmla="*/ 0 w 2704397"/>
              <a:gd name="connsiteY2" fmla="*/ 2331375 h 233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4397" h="2331375">
                <a:moveTo>
                  <a:pt x="1352199" y="0"/>
                </a:moveTo>
                <a:lnTo>
                  <a:pt x="2704397" y="2331375"/>
                </a:lnTo>
                <a:lnTo>
                  <a:pt x="0" y="2331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04A6BC9-71D5-4D6B-B67A-794A0CDBC8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64782" y="655523"/>
            <a:ext cx="2704397" cy="2331375"/>
          </a:xfrm>
          <a:custGeom>
            <a:avLst/>
            <a:gdLst>
              <a:gd name="connsiteX0" fmla="*/ 0 w 2704397"/>
              <a:gd name="connsiteY0" fmla="*/ 0 h 2331375"/>
              <a:gd name="connsiteX1" fmla="*/ 2704397 w 2704397"/>
              <a:gd name="connsiteY1" fmla="*/ 0 h 2331375"/>
              <a:gd name="connsiteX2" fmla="*/ 1352198 w 2704397"/>
              <a:gd name="connsiteY2" fmla="*/ 2331375 h 233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4397" h="2331375">
                <a:moveTo>
                  <a:pt x="0" y="0"/>
                </a:moveTo>
                <a:lnTo>
                  <a:pt x="2704397" y="0"/>
                </a:lnTo>
                <a:lnTo>
                  <a:pt x="1352198" y="2331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82B0C69-5404-4714-B4B1-E20FFA5633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3327" y="655522"/>
            <a:ext cx="2704397" cy="2331375"/>
          </a:xfrm>
          <a:custGeom>
            <a:avLst/>
            <a:gdLst>
              <a:gd name="connsiteX0" fmla="*/ 0 w 2704397"/>
              <a:gd name="connsiteY0" fmla="*/ 0 h 2331375"/>
              <a:gd name="connsiteX1" fmla="*/ 2704397 w 2704397"/>
              <a:gd name="connsiteY1" fmla="*/ 0 h 2331375"/>
              <a:gd name="connsiteX2" fmla="*/ 1352198 w 2704397"/>
              <a:gd name="connsiteY2" fmla="*/ 2331375 h 233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4397" h="2331375">
                <a:moveTo>
                  <a:pt x="0" y="0"/>
                </a:moveTo>
                <a:lnTo>
                  <a:pt x="2704397" y="0"/>
                </a:lnTo>
                <a:lnTo>
                  <a:pt x="1352198" y="2331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2747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96458E5B-FCC6-45CE-B96A-1F98BC784E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53575" y="0"/>
            <a:ext cx="1955030" cy="4361220"/>
          </a:xfrm>
          <a:custGeom>
            <a:avLst/>
            <a:gdLst>
              <a:gd name="connsiteX0" fmla="*/ 0 w 1955030"/>
              <a:gd name="connsiteY0" fmla="*/ 0 h 4361220"/>
              <a:gd name="connsiteX1" fmla="*/ 1955030 w 1955030"/>
              <a:gd name="connsiteY1" fmla="*/ 0 h 4361220"/>
              <a:gd name="connsiteX2" fmla="*/ 1955030 w 1955030"/>
              <a:gd name="connsiteY2" fmla="*/ 4361220 h 4361220"/>
              <a:gd name="connsiteX3" fmla="*/ 0 w 1955030"/>
              <a:gd name="connsiteY3" fmla="*/ 4361220 h 436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030" h="4361220">
                <a:moveTo>
                  <a:pt x="0" y="0"/>
                </a:moveTo>
                <a:lnTo>
                  <a:pt x="1955030" y="0"/>
                </a:lnTo>
                <a:lnTo>
                  <a:pt x="1955030" y="4361220"/>
                </a:lnTo>
                <a:lnTo>
                  <a:pt x="0" y="43612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FB40103A-4D56-42B9-879A-79CC55CE57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06889" y="0"/>
            <a:ext cx="1955030" cy="2768888"/>
          </a:xfrm>
          <a:custGeom>
            <a:avLst/>
            <a:gdLst>
              <a:gd name="connsiteX0" fmla="*/ 0 w 1955030"/>
              <a:gd name="connsiteY0" fmla="*/ 0 h 2768888"/>
              <a:gd name="connsiteX1" fmla="*/ 1955030 w 1955030"/>
              <a:gd name="connsiteY1" fmla="*/ 0 h 2768888"/>
              <a:gd name="connsiteX2" fmla="*/ 1955030 w 1955030"/>
              <a:gd name="connsiteY2" fmla="*/ 2768888 h 2768888"/>
              <a:gd name="connsiteX3" fmla="*/ 0 w 1955030"/>
              <a:gd name="connsiteY3" fmla="*/ 2768888 h 27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030" h="2768888">
                <a:moveTo>
                  <a:pt x="0" y="0"/>
                </a:moveTo>
                <a:lnTo>
                  <a:pt x="1955030" y="0"/>
                </a:lnTo>
                <a:lnTo>
                  <a:pt x="1955030" y="2768888"/>
                </a:lnTo>
                <a:lnTo>
                  <a:pt x="0" y="27688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8">
            <a:extLst>
              <a:ext uri="{FF2B5EF4-FFF2-40B4-BE49-F238E27FC236}">
                <a16:creationId xmlns:a16="http://schemas.microsoft.com/office/drawing/2014/main" id="{B1E25749-5F18-4EE9-BD5D-531546A806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0232" y="2"/>
            <a:ext cx="1955030" cy="5307773"/>
          </a:xfrm>
          <a:custGeom>
            <a:avLst/>
            <a:gdLst>
              <a:gd name="connsiteX0" fmla="*/ 0 w 1955030"/>
              <a:gd name="connsiteY0" fmla="*/ 0 h 5307773"/>
              <a:gd name="connsiteX1" fmla="*/ 1955030 w 1955030"/>
              <a:gd name="connsiteY1" fmla="*/ 0 h 5307773"/>
              <a:gd name="connsiteX2" fmla="*/ 1955030 w 1955030"/>
              <a:gd name="connsiteY2" fmla="*/ 5307773 h 5307773"/>
              <a:gd name="connsiteX3" fmla="*/ 0 w 1955030"/>
              <a:gd name="connsiteY3" fmla="*/ 5307773 h 530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030" h="5307773">
                <a:moveTo>
                  <a:pt x="0" y="0"/>
                </a:moveTo>
                <a:lnTo>
                  <a:pt x="1955030" y="0"/>
                </a:lnTo>
                <a:lnTo>
                  <a:pt x="1955030" y="5307773"/>
                </a:lnTo>
                <a:lnTo>
                  <a:pt x="0" y="530777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91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2D4461AE-8545-4B6F-B5CD-5DAEC68012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2856" y="1348596"/>
            <a:ext cx="2829464" cy="4087004"/>
          </a:xfrm>
          <a:prstGeom prst="roundRect">
            <a:avLst>
              <a:gd name="adj" fmla="val 3577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093C2DF-1FEE-4E3B-8CBE-EA9DBE3DF1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2036" y="2386960"/>
            <a:ext cx="1489324" cy="3095738"/>
          </a:xfrm>
          <a:prstGeom prst="roundRect">
            <a:avLst>
              <a:gd name="adj" fmla="val 13436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19AC9DC-95E2-4C48-88A8-5950F0E0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10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18D338-BE25-40FA-8898-8EEF1683B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548" y="6386831"/>
            <a:ext cx="1468120" cy="263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Kinh tế chính trị Mác Lênin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2F20948-C739-4CAD-BE9F-0D7A48070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6668" y="6325871"/>
            <a:ext cx="527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58A875-BE44-4134-A4C9-C1430B58F1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DB1593A-71BF-4BC1-AEE8-09F333ED7B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150" y="1789665"/>
            <a:ext cx="3194050" cy="1960059"/>
          </a:xfrm>
          <a:custGeom>
            <a:avLst/>
            <a:gdLst>
              <a:gd name="connsiteX0" fmla="*/ 0 w 3194050"/>
              <a:gd name="connsiteY0" fmla="*/ 0 h 1960059"/>
              <a:gd name="connsiteX1" fmla="*/ 3194050 w 3194050"/>
              <a:gd name="connsiteY1" fmla="*/ 0 h 1960059"/>
              <a:gd name="connsiteX2" fmla="*/ 3194050 w 3194050"/>
              <a:gd name="connsiteY2" fmla="*/ 1960059 h 1960059"/>
              <a:gd name="connsiteX3" fmla="*/ 0 w 3194050"/>
              <a:gd name="connsiteY3" fmla="*/ 1960059 h 19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050" h="1960059">
                <a:moveTo>
                  <a:pt x="0" y="0"/>
                </a:moveTo>
                <a:lnTo>
                  <a:pt x="3194050" y="0"/>
                </a:lnTo>
                <a:lnTo>
                  <a:pt x="3194050" y="1960059"/>
                </a:lnTo>
                <a:lnTo>
                  <a:pt x="0" y="19600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8158A70-A5D1-4765-B1F6-F2075C3AC8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8976" y="1789665"/>
            <a:ext cx="3194050" cy="1960059"/>
          </a:xfrm>
          <a:custGeom>
            <a:avLst/>
            <a:gdLst>
              <a:gd name="connsiteX0" fmla="*/ 0 w 3194050"/>
              <a:gd name="connsiteY0" fmla="*/ 0 h 1960059"/>
              <a:gd name="connsiteX1" fmla="*/ 3194050 w 3194050"/>
              <a:gd name="connsiteY1" fmla="*/ 0 h 1960059"/>
              <a:gd name="connsiteX2" fmla="*/ 3194050 w 3194050"/>
              <a:gd name="connsiteY2" fmla="*/ 1960059 h 1960059"/>
              <a:gd name="connsiteX3" fmla="*/ 0 w 3194050"/>
              <a:gd name="connsiteY3" fmla="*/ 1960059 h 19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050" h="1960059">
                <a:moveTo>
                  <a:pt x="0" y="0"/>
                </a:moveTo>
                <a:lnTo>
                  <a:pt x="3194050" y="0"/>
                </a:lnTo>
                <a:lnTo>
                  <a:pt x="3194050" y="1960059"/>
                </a:lnTo>
                <a:lnTo>
                  <a:pt x="0" y="19600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F334ABA-4E07-482A-B8D0-CBE8D20528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05800" y="1789665"/>
            <a:ext cx="3194050" cy="1960059"/>
          </a:xfrm>
          <a:custGeom>
            <a:avLst/>
            <a:gdLst>
              <a:gd name="connsiteX0" fmla="*/ 0 w 3194050"/>
              <a:gd name="connsiteY0" fmla="*/ 0 h 1960059"/>
              <a:gd name="connsiteX1" fmla="*/ 3194050 w 3194050"/>
              <a:gd name="connsiteY1" fmla="*/ 0 h 1960059"/>
              <a:gd name="connsiteX2" fmla="*/ 3194050 w 3194050"/>
              <a:gd name="connsiteY2" fmla="*/ 1960059 h 1960059"/>
              <a:gd name="connsiteX3" fmla="*/ 0 w 3194050"/>
              <a:gd name="connsiteY3" fmla="*/ 1960059 h 19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050" h="1960059">
                <a:moveTo>
                  <a:pt x="0" y="0"/>
                </a:moveTo>
                <a:lnTo>
                  <a:pt x="3194050" y="0"/>
                </a:lnTo>
                <a:lnTo>
                  <a:pt x="3194050" y="1960059"/>
                </a:lnTo>
                <a:lnTo>
                  <a:pt x="0" y="19600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43EB1797-BF94-4DAD-ADB5-63D1E6A1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9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564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8158A70-A5D1-4765-B1F6-F2075C3AC8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53264" y="2725066"/>
            <a:ext cx="2686051" cy="4686033"/>
          </a:xfrm>
          <a:custGeom>
            <a:avLst/>
            <a:gdLst>
              <a:gd name="connsiteX0" fmla="*/ 0 w 3194050"/>
              <a:gd name="connsiteY0" fmla="*/ 0 h 1960059"/>
              <a:gd name="connsiteX1" fmla="*/ 3194050 w 3194050"/>
              <a:gd name="connsiteY1" fmla="*/ 0 h 1960059"/>
              <a:gd name="connsiteX2" fmla="*/ 3194050 w 3194050"/>
              <a:gd name="connsiteY2" fmla="*/ 1960059 h 1960059"/>
              <a:gd name="connsiteX3" fmla="*/ 0 w 3194050"/>
              <a:gd name="connsiteY3" fmla="*/ 1960059 h 19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050" h="1960059">
                <a:moveTo>
                  <a:pt x="0" y="0"/>
                </a:moveTo>
                <a:lnTo>
                  <a:pt x="3194050" y="0"/>
                </a:lnTo>
                <a:lnTo>
                  <a:pt x="3194050" y="1960059"/>
                </a:lnTo>
                <a:lnTo>
                  <a:pt x="0" y="196005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DFD59BE2-B880-44BF-996D-DDABC93E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9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4305-169C-4E29-A29D-EFA8A77DC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548" y="6386831"/>
            <a:ext cx="1468120" cy="263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Kinh tế chính trị Mác Lênin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E2B4-42DE-414D-9679-D4C753997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6668" y="6325871"/>
            <a:ext cx="527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58A875-BE44-4134-A4C9-C1430B58F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C6D71-1340-46BD-B481-BD5D65FA1D4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356092-82AF-4F68-9A8D-27994526CA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1" y="342900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1965DE7-D63A-4753-988E-13DE1C2C0C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342900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DDB0E98-C8C9-4537-AC57-95D15190FD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4001" y="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" y="-2"/>
            <a:ext cx="12192000" cy="3676651"/>
          </a:xfrm>
          <a:custGeom>
            <a:avLst/>
            <a:gdLst>
              <a:gd name="connsiteX0" fmla="*/ 0 w 12192000"/>
              <a:gd name="connsiteY0" fmla="*/ 0 h 2752724"/>
              <a:gd name="connsiteX1" fmla="*/ 12192000 w 12192000"/>
              <a:gd name="connsiteY1" fmla="*/ 0 h 2752724"/>
              <a:gd name="connsiteX2" fmla="*/ 12192000 w 12192000"/>
              <a:gd name="connsiteY2" fmla="*/ 2752724 h 2752724"/>
              <a:gd name="connsiteX3" fmla="*/ 0 w 12192000"/>
              <a:gd name="connsiteY3" fmla="*/ 2752724 h 275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52724">
                <a:moveTo>
                  <a:pt x="0" y="0"/>
                </a:moveTo>
                <a:lnTo>
                  <a:pt x="12192000" y="0"/>
                </a:lnTo>
                <a:lnTo>
                  <a:pt x="12192000" y="2752724"/>
                </a:lnTo>
                <a:lnTo>
                  <a:pt x="0" y="27527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5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1DD5DF-DC99-475B-B4DF-CB0A2ED61B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9816" y="0"/>
            <a:ext cx="7752184" cy="6858000"/>
          </a:xfrm>
          <a:custGeom>
            <a:avLst/>
            <a:gdLst>
              <a:gd name="connsiteX0" fmla="*/ 0 w 4828804"/>
              <a:gd name="connsiteY0" fmla="*/ 0 h 4250034"/>
              <a:gd name="connsiteX1" fmla="*/ 4828804 w 4828804"/>
              <a:gd name="connsiteY1" fmla="*/ 0 h 4250034"/>
              <a:gd name="connsiteX2" fmla="*/ 4828804 w 4828804"/>
              <a:gd name="connsiteY2" fmla="*/ 4250034 h 4250034"/>
              <a:gd name="connsiteX3" fmla="*/ 0 w 4828804"/>
              <a:gd name="connsiteY3" fmla="*/ 4250034 h 425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8804" h="4250034">
                <a:moveTo>
                  <a:pt x="0" y="0"/>
                </a:moveTo>
                <a:lnTo>
                  <a:pt x="4828804" y="0"/>
                </a:lnTo>
                <a:lnTo>
                  <a:pt x="4828804" y="4250034"/>
                </a:lnTo>
                <a:lnTo>
                  <a:pt x="0" y="42500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40834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7F2460C-3429-47F7-8CA8-204DF3E665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0300" y="3473668"/>
            <a:ext cx="5976000" cy="3312000"/>
          </a:xfrm>
          <a:custGeom>
            <a:avLst/>
            <a:gdLst>
              <a:gd name="connsiteX0" fmla="*/ 0 w 5976000"/>
              <a:gd name="connsiteY0" fmla="*/ 0 h 3312000"/>
              <a:gd name="connsiteX1" fmla="*/ 5976000 w 5976000"/>
              <a:gd name="connsiteY1" fmla="*/ 0 h 3312000"/>
              <a:gd name="connsiteX2" fmla="*/ 5976000 w 5976000"/>
              <a:gd name="connsiteY2" fmla="*/ 3312000 h 3312000"/>
              <a:gd name="connsiteX3" fmla="*/ 0 w 5976000"/>
              <a:gd name="connsiteY3" fmla="*/ 331200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000" h="3312000">
                <a:moveTo>
                  <a:pt x="0" y="0"/>
                </a:moveTo>
                <a:lnTo>
                  <a:pt x="5976000" y="0"/>
                </a:lnTo>
                <a:lnTo>
                  <a:pt x="5976000" y="3312000"/>
                </a:lnTo>
                <a:lnTo>
                  <a:pt x="0" y="33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6F2CDB8-F32A-40FB-B830-525BA3E592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00" y="3473668"/>
            <a:ext cx="5976000" cy="3312000"/>
          </a:xfrm>
          <a:custGeom>
            <a:avLst/>
            <a:gdLst>
              <a:gd name="connsiteX0" fmla="*/ 0 w 5976000"/>
              <a:gd name="connsiteY0" fmla="*/ 0 h 3312000"/>
              <a:gd name="connsiteX1" fmla="*/ 5976000 w 5976000"/>
              <a:gd name="connsiteY1" fmla="*/ 0 h 3312000"/>
              <a:gd name="connsiteX2" fmla="*/ 5976000 w 5976000"/>
              <a:gd name="connsiteY2" fmla="*/ 3312000 h 3312000"/>
              <a:gd name="connsiteX3" fmla="*/ 0 w 5976000"/>
              <a:gd name="connsiteY3" fmla="*/ 331200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000" h="3312000">
                <a:moveTo>
                  <a:pt x="0" y="0"/>
                </a:moveTo>
                <a:lnTo>
                  <a:pt x="5976000" y="0"/>
                </a:lnTo>
                <a:lnTo>
                  <a:pt x="5976000" y="3312000"/>
                </a:lnTo>
                <a:lnTo>
                  <a:pt x="0" y="33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A3B3037-ED03-4F49-9CB1-3E2C4E4CBB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0300" y="72700"/>
            <a:ext cx="5976000" cy="3312000"/>
          </a:xfrm>
          <a:custGeom>
            <a:avLst/>
            <a:gdLst>
              <a:gd name="connsiteX0" fmla="*/ 0 w 5976000"/>
              <a:gd name="connsiteY0" fmla="*/ 0 h 3312000"/>
              <a:gd name="connsiteX1" fmla="*/ 5976000 w 5976000"/>
              <a:gd name="connsiteY1" fmla="*/ 0 h 3312000"/>
              <a:gd name="connsiteX2" fmla="*/ 5976000 w 5976000"/>
              <a:gd name="connsiteY2" fmla="*/ 3312000 h 3312000"/>
              <a:gd name="connsiteX3" fmla="*/ 0 w 5976000"/>
              <a:gd name="connsiteY3" fmla="*/ 331200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000" h="3312000">
                <a:moveTo>
                  <a:pt x="0" y="0"/>
                </a:moveTo>
                <a:lnTo>
                  <a:pt x="5976000" y="0"/>
                </a:lnTo>
                <a:lnTo>
                  <a:pt x="5976000" y="3312000"/>
                </a:lnTo>
                <a:lnTo>
                  <a:pt x="0" y="33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0F8928-C6DA-4A05-9201-3EAD8CFE59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00" y="72700"/>
            <a:ext cx="5976000" cy="3312000"/>
          </a:xfrm>
          <a:custGeom>
            <a:avLst/>
            <a:gdLst>
              <a:gd name="connsiteX0" fmla="*/ 0 w 5976000"/>
              <a:gd name="connsiteY0" fmla="*/ 0 h 3312000"/>
              <a:gd name="connsiteX1" fmla="*/ 5976000 w 5976000"/>
              <a:gd name="connsiteY1" fmla="*/ 0 h 3312000"/>
              <a:gd name="connsiteX2" fmla="*/ 5976000 w 5976000"/>
              <a:gd name="connsiteY2" fmla="*/ 3312000 h 3312000"/>
              <a:gd name="connsiteX3" fmla="*/ 0 w 5976000"/>
              <a:gd name="connsiteY3" fmla="*/ 331200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000" h="3312000">
                <a:moveTo>
                  <a:pt x="0" y="0"/>
                </a:moveTo>
                <a:lnTo>
                  <a:pt x="5976000" y="0"/>
                </a:lnTo>
                <a:lnTo>
                  <a:pt x="5976000" y="3312000"/>
                </a:lnTo>
                <a:lnTo>
                  <a:pt x="0" y="33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33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CC392FE-E1E6-4152-9D2F-130724F44C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10591" y="476674"/>
            <a:ext cx="3719150" cy="5927153"/>
          </a:xfrm>
          <a:custGeom>
            <a:avLst/>
            <a:gdLst>
              <a:gd name="connsiteX0" fmla="*/ 1859575 w 3719150"/>
              <a:gd name="connsiteY0" fmla="*/ 0 h 5927153"/>
              <a:gd name="connsiteX1" fmla="*/ 3719150 w 3719150"/>
              <a:gd name="connsiteY1" fmla="*/ 1859575 h 5927153"/>
              <a:gd name="connsiteX2" fmla="*/ 3719150 w 3719150"/>
              <a:gd name="connsiteY2" fmla="*/ 5927153 h 5927153"/>
              <a:gd name="connsiteX3" fmla="*/ 0 w 3719150"/>
              <a:gd name="connsiteY3" fmla="*/ 5927153 h 5927153"/>
              <a:gd name="connsiteX4" fmla="*/ 0 w 3719150"/>
              <a:gd name="connsiteY4" fmla="*/ 1859575 h 5927153"/>
              <a:gd name="connsiteX5" fmla="*/ 1859575 w 3719150"/>
              <a:gd name="connsiteY5" fmla="*/ 0 h 59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9150" h="5927153">
                <a:moveTo>
                  <a:pt x="1859575" y="0"/>
                </a:moveTo>
                <a:cubicBezTo>
                  <a:pt x="2886590" y="0"/>
                  <a:pt x="3719150" y="832560"/>
                  <a:pt x="3719150" y="1859575"/>
                </a:cubicBezTo>
                <a:lnTo>
                  <a:pt x="3719150" y="5927153"/>
                </a:lnTo>
                <a:lnTo>
                  <a:pt x="0" y="5927153"/>
                </a:lnTo>
                <a:lnTo>
                  <a:pt x="0" y="1859575"/>
                </a:lnTo>
                <a:cubicBezTo>
                  <a:pt x="0" y="832560"/>
                  <a:pt x="832560" y="0"/>
                  <a:pt x="18595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A75F305-A9B2-4472-BAE6-F2BA0E707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36426" y="476673"/>
            <a:ext cx="3719150" cy="5927153"/>
          </a:xfrm>
          <a:custGeom>
            <a:avLst/>
            <a:gdLst>
              <a:gd name="connsiteX0" fmla="*/ 1859575 w 3719150"/>
              <a:gd name="connsiteY0" fmla="*/ 0 h 5927153"/>
              <a:gd name="connsiteX1" fmla="*/ 3719150 w 3719150"/>
              <a:gd name="connsiteY1" fmla="*/ 1859575 h 5927153"/>
              <a:gd name="connsiteX2" fmla="*/ 3719150 w 3719150"/>
              <a:gd name="connsiteY2" fmla="*/ 5927153 h 5927153"/>
              <a:gd name="connsiteX3" fmla="*/ 0 w 3719150"/>
              <a:gd name="connsiteY3" fmla="*/ 5927153 h 5927153"/>
              <a:gd name="connsiteX4" fmla="*/ 0 w 3719150"/>
              <a:gd name="connsiteY4" fmla="*/ 1859575 h 5927153"/>
              <a:gd name="connsiteX5" fmla="*/ 1859575 w 3719150"/>
              <a:gd name="connsiteY5" fmla="*/ 0 h 59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9150" h="5927153">
                <a:moveTo>
                  <a:pt x="1859575" y="0"/>
                </a:moveTo>
                <a:cubicBezTo>
                  <a:pt x="2886590" y="0"/>
                  <a:pt x="3719150" y="832560"/>
                  <a:pt x="3719150" y="1859575"/>
                </a:cubicBezTo>
                <a:lnTo>
                  <a:pt x="3719150" y="5927153"/>
                </a:lnTo>
                <a:lnTo>
                  <a:pt x="0" y="5927153"/>
                </a:lnTo>
                <a:lnTo>
                  <a:pt x="0" y="1859575"/>
                </a:lnTo>
                <a:cubicBezTo>
                  <a:pt x="0" y="832560"/>
                  <a:pt x="832560" y="0"/>
                  <a:pt x="18595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A37F18-7B2B-4F60-8252-B578E143D6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61" y="476673"/>
            <a:ext cx="3719150" cy="5927153"/>
          </a:xfrm>
          <a:custGeom>
            <a:avLst/>
            <a:gdLst>
              <a:gd name="connsiteX0" fmla="*/ 1859575 w 3719150"/>
              <a:gd name="connsiteY0" fmla="*/ 0 h 5927153"/>
              <a:gd name="connsiteX1" fmla="*/ 3719150 w 3719150"/>
              <a:gd name="connsiteY1" fmla="*/ 1859575 h 5927153"/>
              <a:gd name="connsiteX2" fmla="*/ 3719150 w 3719150"/>
              <a:gd name="connsiteY2" fmla="*/ 5927153 h 5927153"/>
              <a:gd name="connsiteX3" fmla="*/ 0 w 3719150"/>
              <a:gd name="connsiteY3" fmla="*/ 5927153 h 5927153"/>
              <a:gd name="connsiteX4" fmla="*/ 0 w 3719150"/>
              <a:gd name="connsiteY4" fmla="*/ 1859575 h 5927153"/>
              <a:gd name="connsiteX5" fmla="*/ 1859575 w 3719150"/>
              <a:gd name="connsiteY5" fmla="*/ 0 h 59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9150" h="5927153">
                <a:moveTo>
                  <a:pt x="1859575" y="0"/>
                </a:moveTo>
                <a:cubicBezTo>
                  <a:pt x="2886590" y="0"/>
                  <a:pt x="3719150" y="832560"/>
                  <a:pt x="3719150" y="1859575"/>
                </a:cubicBezTo>
                <a:lnTo>
                  <a:pt x="3719150" y="5927153"/>
                </a:lnTo>
                <a:lnTo>
                  <a:pt x="0" y="5927153"/>
                </a:lnTo>
                <a:lnTo>
                  <a:pt x="0" y="1859575"/>
                </a:lnTo>
                <a:cubicBezTo>
                  <a:pt x="0" y="832560"/>
                  <a:pt x="832560" y="0"/>
                  <a:pt x="18595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17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2FEB07-ACFE-429D-AD48-8265981E2F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51584" cy="6858000"/>
          </a:xfrm>
          <a:custGeom>
            <a:avLst/>
            <a:gdLst>
              <a:gd name="connsiteX0" fmla="*/ 0 w 2351584"/>
              <a:gd name="connsiteY0" fmla="*/ 0 h 6858000"/>
              <a:gd name="connsiteX1" fmla="*/ 2351584 w 2351584"/>
              <a:gd name="connsiteY1" fmla="*/ 0 h 6858000"/>
              <a:gd name="connsiteX2" fmla="*/ 2351584 w 2351584"/>
              <a:gd name="connsiteY2" fmla="*/ 6858000 h 6858000"/>
              <a:gd name="connsiteX3" fmla="*/ 0 w 23515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584" h="6858000">
                <a:moveTo>
                  <a:pt x="0" y="0"/>
                </a:moveTo>
                <a:lnTo>
                  <a:pt x="2351584" y="0"/>
                </a:lnTo>
                <a:lnTo>
                  <a:pt x="235158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0399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117B148-152F-4B58-8040-26D739D2C9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8" y="1018331"/>
            <a:ext cx="3316635" cy="4821338"/>
          </a:xfrm>
          <a:custGeom>
            <a:avLst/>
            <a:gdLst>
              <a:gd name="connsiteX0" fmla="*/ 0 w 3316635"/>
              <a:gd name="connsiteY0" fmla="*/ 0 h 4821338"/>
              <a:gd name="connsiteX1" fmla="*/ 3316635 w 3316635"/>
              <a:gd name="connsiteY1" fmla="*/ 0 h 4821338"/>
              <a:gd name="connsiteX2" fmla="*/ 3316635 w 3316635"/>
              <a:gd name="connsiteY2" fmla="*/ 4821338 h 4821338"/>
              <a:gd name="connsiteX3" fmla="*/ 0 w 3316635"/>
              <a:gd name="connsiteY3" fmla="*/ 4821338 h 482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635" h="4821338">
                <a:moveTo>
                  <a:pt x="0" y="0"/>
                </a:moveTo>
                <a:lnTo>
                  <a:pt x="3316635" y="0"/>
                </a:lnTo>
                <a:lnTo>
                  <a:pt x="3316635" y="4821338"/>
                </a:lnTo>
                <a:lnTo>
                  <a:pt x="0" y="48213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09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960C9F-E282-422A-ADB9-3AA6D98206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42742" y="1425243"/>
            <a:ext cx="2943995" cy="4007514"/>
          </a:xfrm>
          <a:custGeom>
            <a:avLst/>
            <a:gdLst>
              <a:gd name="connsiteX0" fmla="*/ 0 w 2943995"/>
              <a:gd name="connsiteY0" fmla="*/ 0 h 4007514"/>
              <a:gd name="connsiteX1" fmla="*/ 2943995 w 2943995"/>
              <a:gd name="connsiteY1" fmla="*/ 0 h 4007514"/>
              <a:gd name="connsiteX2" fmla="*/ 2943995 w 2943995"/>
              <a:gd name="connsiteY2" fmla="*/ 4007514 h 4007514"/>
              <a:gd name="connsiteX3" fmla="*/ 0 w 2943995"/>
              <a:gd name="connsiteY3" fmla="*/ 4007514 h 400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995" h="4007514">
                <a:moveTo>
                  <a:pt x="0" y="0"/>
                </a:moveTo>
                <a:lnTo>
                  <a:pt x="2943995" y="0"/>
                </a:lnTo>
                <a:lnTo>
                  <a:pt x="2943995" y="4007514"/>
                </a:lnTo>
                <a:lnTo>
                  <a:pt x="0" y="40075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4129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FFE19EA-D804-47F0-930A-76C58E6711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23592" y="0"/>
            <a:ext cx="1660452" cy="3861048"/>
          </a:xfrm>
          <a:custGeom>
            <a:avLst/>
            <a:gdLst>
              <a:gd name="connsiteX0" fmla="*/ 0 w 1660452"/>
              <a:gd name="connsiteY0" fmla="*/ 0 h 3861048"/>
              <a:gd name="connsiteX1" fmla="*/ 1660452 w 1660452"/>
              <a:gd name="connsiteY1" fmla="*/ 0 h 3861048"/>
              <a:gd name="connsiteX2" fmla="*/ 1660452 w 1660452"/>
              <a:gd name="connsiteY2" fmla="*/ 3861048 h 3861048"/>
              <a:gd name="connsiteX3" fmla="*/ 0 w 1660452"/>
              <a:gd name="connsiteY3" fmla="*/ 3861048 h 386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452" h="3861048">
                <a:moveTo>
                  <a:pt x="0" y="0"/>
                </a:moveTo>
                <a:lnTo>
                  <a:pt x="1660452" y="0"/>
                </a:lnTo>
                <a:lnTo>
                  <a:pt x="1660452" y="3861048"/>
                </a:lnTo>
                <a:lnTo>
                  <a:pt x="0" y="38610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79BF7F0-F64B-4C86-9F7A-C102198595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23592" y="3977680"/>
            <a:ext cx="1660452" cy="2880320"/>
          </a:xfrm>
          <a:custGeom>
            <a:avLst/>
            <a:gdLst>
              <a:gd name="connsiteX0" fmla="*/ 0 w 1660452"/>
              <a:gd name="connsiteY0" fmla="*/ 0 h 2880320"/>
              <a:gd name="connsiteX1" fmla="*/ 1660452 w 1660452"/>
              <a:gd name="connsiteY1" fmla="*/ 0 h 2880320"/>
              <a:gd name="connsiteX2" fmla="*/ 1660452 w 1660452"/>
              <a:gd name="connsiteY2" fmla="*/ 2880320 h 2880320"/>
              <a:gd name="connsiteX3" fmla="*/ 0 w 1660452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452" h="2880320">
                <a:moveTo>
                  <a:pt x="0" y="0"/>
                </a:moveTo>
                <a:lnTo>
                  <a:pt x="1660452" y="0"/>
                </a:lnTo>
                <a:lnTo>
                  <a:pt x="1660452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0D5552-7E3C-4A1E-A7F9-A464CB80D8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122" y="2996952"/>
            <a:ext cx="1660452" cy="3861048"/>
          </a:xfrm>
          <a:custGeom>
            <a:avLst/>
            <a:gdLst>
              <a:gd name="connsiteX0" fmla="*/ 0 w 1660452"/>
              <a:gd name="connsiteY0" fmla="*/ 0 h 3861048"/>
              <a:gd name="connsiteX1" fmla="*/ 1660452 w 1660452"/>
              <a:gd name="connsiteY1" fmla="*/ 0 h 3861048"/>
              <a:gd name="connsiteX2" fmla="*/ 1660452 w 1660452"/>
              <a:gd name="connsiteY2" fmla="*/ 3861048 h 3861048"/>
              <a:gd name="connsiteX3" fmla="*/ 0 w 1660452"/>
              <a:gd name="connsiteY3" fmla="*/ 3861048 h 386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452" h="3861048">
                <a:moveTo>
                  <a:pt x="0" y="0"/>
                </a:moveTo>
                <a:lnTo>
                  <a:pt x="1660452" y="0"/>
                </a:lnTo>
                <a:lnTo>
                  <a:pt x="1660452" y="3861048"/>
                </a:lnTo>
                <a:lnTo>
                  <a:pt x="0" y="38610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7D91EE7-8930-465F-AA50-A2B6DA54FA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3" y="0"/>
            <a:ext cx="1660452" cy="2880320"/>
          </a:xfrm>
          <a:custGeom>
            <a:avLst/>
            <a:gdLst>
              <a:gd name="connsiteX0" fmla="*/ 0 w 1660452"/>
              <a:gd name="connsiteY0" fmla="*/ 0 h 2880320"/>
              <a:gd name="connsiteX1" fmla="*/ 1660452 w 1660452"/>
              <a:gd name="connsiteY1" fmla="*/ 0 h 2880320"/>
              <a:gd name="connsiteX2" fmla="*/ 1660452 w 1660452"/>
              <a:gd name="connsiteY2" fmla="*/ 2880320 h 2880320"/>
              <a:gd name="connsiteX3" fmla="*/ 0 w 1660452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452" h="2880320">
                <a:moveTo>
                  <a:pt x="0" y="0"/>
                </a:moveTo>
                <a:lnTo>
                  <a:pt x="1660452" y="0"/>
                </a:lnTo>
                <a:lnTo>
                  <a:pt x="1660452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683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919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B21A507-FDCC-4781-A094-6BFF78BB10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4233" y="1556794"/>
            <a:ext cx="3392363" cy="4682083"/>
          </a:xfrm>
          <a:custGeom>
            <a:avLst/>
            <a:gdLst>
              <a:gd name="connsiteX0" fmla="*/ 0 w 3392363"/>
              <a:gd name="connsiteY0" fmla="*/ 0 h 4682083"/>
              <a:gd name="connsiteX1" fmla="*/ 3392363 w 3392363"/>
              <a:gd name="connsiteY1" fmla="*/ 0 h 4682083"/>
              <a:gd name="connsiteX2" fmla="*/ 3392363 w 3392363"/>
              <a:gd name="connsiteY2" fmla="*/ 4682083 h 4682083"/>
              <a:gd name="connsiteX3" fmla="*/ 0 w 3392363"/>
              <a:gd name="connsiteY3" fmla="*/ 4682083 h 468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63" h="4682083">
                <a:moveTo>
                  <a:pt x="0" y="0"/>
                </a:moveTo>
                <a:lnTo>
                  <a:pt x="3392363" y="0"/>
                </a:lnTo>
                <a:lnTo>
                  <a:pt x="3392363" y="4682083"/>
                </a:lnTo>
                <a:lnTo>
                  <a:pt x="0" y="46820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89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19E95B1-580C-4824-B94C-475C2D0D37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0770" y="2420888"/>
            <a:ext cx="3429730" cy="3430462"/>
          </a:xfrm>
          <a:custGeom>
            <a:avLst/>
            <a:gdLst>
              <a:gd name="connsiteX0" fmla="*/ 1715231 w 3429730"/>
              <a:gd name="connsiteY0" fmla="*/ 0 h 3430462"/>
              <a:gd name="connsiteX1" fmla="*/ 3421607 w 3429730"/>
              <a:gd name="connsiteY1" fmla="*/ 1539859 h 3430462"/>
              <a:gd name="connsiteX2" fmla="*/ 3429730 w 3429730"/>
              <a:gd name="connsiteY2" fmla="*/ 1700735 h 3430462"/>
              <a:gd name="connsiteX3" fmla="*/ 3429730 w 3429730"/>
              <a:gd name="connsiteY3" fmla="*/ 1729728 h 3430462"/>
              <a:gd name="connsiteX4" fmla="*/ 3421607 w 3429730"/>
              <a:gd name="connsiteY4" fmla="*/ 1890604 h 3430462"/>
              <a:gd name="connsiteX5" fmla="*/ 1715231 w 3429730"/>
              <a:gd name="connsiteY5" fmla="*/ 3430462 h 3430462"/>
              <a:gd name="connsiteX6" fmla="*/ 0 w 3429730"/>
              <a:gd name="connsiteY6" fmla="*/ 1715231 h 3430462"/>
              <a:gd name="connsiteX7" fmla="*/ 1715231 w 3429730"/>
              <a:gd name="connsiteY7" fmla="*/ 0 h 343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730" h="3430462">
                <a:moveTo>
                  <a:pt x="1715231" y="0"/>
                </a:moveTo>
                <a:cubicBezTo>
                  <a:pt x="2603321" y="0"/>
                  <a:pt x="3333770" y="674943"/>
                  <a:pt x="3421607" y="1539859"/>
                </a:cubicBezTo>
                <a:lnTo>
                  <a:pt x="3429730" y="1700735"/>
                </a:lnTo>
                <a:lnTo>
                  <a:pt x="3429730" y="1729728"/>
                </a:lnTo>
                <a:lnTo>
                  <a:pt x="3421607" y="1890604"/>
                </a:lnTo>
                <a:cubicBezTo>
                  <a:pt x="3333770" y="2755519"/>
                  <a:pt x="2603321" y="3430462"/>
                  <a:pt x="1715231" y="3430462"/>
                </a:cubicBezTo>
                <a:cubicBezTo>
                  <a:pt x="767935" y="3430462"/>
                  <a:pt x="0" y="2662527"/>
                  <a:pt x="0" y="1715231"/>
                </a:cubicBezTo>
                <a:cubicBezTo>
                  <a:pt x="0" y="767935"/>
                  <a:pt x="767935" y="0"/>
                  <a:pt x="17152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A37CD241-0490-47CC-83F4-E6B7B4E0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1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F3A0A9D-0FE3-41BF-9E07-CD565B29E0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5954" y="3512537"/>
            <a:ext cx="3589200" cy="3189600"/>
          </a:xfrm>
          <a:custGeom>
            <a:avLst/>
            <a:gdLst>
              <a:gd name="connsiteX0" fmla="*/ 0 w 3589200"/>
              <a:gd name="connsiteY0" fmla="*/ 0 h 3189600"/>
              <a:gd name="connsiteX1" fmla="*/ 3589200 w 3589200"/>
              <a:gd name="connsiteY1" fmla="*/ 0 h 3189600"/>
              <a:gd name="connsiteX2" fmla="*/ 3589200 w 3589200"/>
              <a:gd name="connsiteY2" fmla="*/ 3189600 h 3189600"/>
              <a:gd name="connsiteX3" fmla="*/ 0 w 3589200"/>
              <a:gd name="connsiteY3" fmla="*/ 3189600 h 31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200" h="3189600">
                <a:moveTo>
                  <a:pt x="0" y="0"/>
                </a:moveTo>
                <a:lnTo>
                  <a:pt x="3589200" y="0"/>
                </a:lnTo>
                <a:lnTo>
                  <a:pt x="3589200" y="3189600"/>
                </a:lnTo>
                <a:lnTo>
                  <a:pt x="0" y="3189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4073CE-0BB4-4232-87FE-3118AD29C4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15733" y="3512537"/>
            <a:ext cx="3589200" cy="3189600"/>
          </a:xfrm>
          <a:custGeom>
            <a:avLst/>
            <a:gdLst>
              <a:gd name="connsiteX0" fmla="*/ 0 w 3589200"/>
              <a:gd name="connsiteY0" fmla="*/ 0 h 3189600"/>
              <a:gd name="connsiteX1" fmla="*/ 3589200 w 3589200"/>
              <a:gd name="connsiteY1" fmla="*/ 0 h 3189600"/>
              <a:gd name="connsiteX2" fmla="*/ 3589200 w 3589200"/>
              <a:gd name="connsiteY2" fmla="*/ 3189600 h 3189600"/>
              <a:gd name="connsiteX3" fmla="*/ 0 w 3589200"/>
              <a:gd name="connsiteY3" fmla="*/ 3189600 h 31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200" h="3189600">
                <a:moveTo>
                  <a:pt x="0" y="0"/>
                </a:moveTo>
                <a:lnTo>
                  <a:pt x="3589200" y="0"/>
                </a:lnTo>
                <a:lnTo>
                  <a:pt x="3589200" y="3189600"/>
                </a:lnTo>
                <a:lnTo>
                  <a:pt x="0" y="3189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B1416F-A46C-4DDD-88D6-D84C43A06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5954" y="155863"/>
            <a:ext cx="3589200" cy="3189600"/>
          </a:xfrm>
          <a:custGeom>
            <a:avLst/>
            <a:gdLst>
              <a:gd name="connsiteX0" fmla="*/ 0 w 3589200"/>
              <a:gd name="connsiteY0" fmla="*/ 0 h 3189600"/>
              <a:gd name="connsiteX1" fmla="*/ 3589200 w 3589200"/>
              <a:gd name="connsiteY1" fmla="*/ 0 h 3189600"/>
              <a:gd name="connsiteX2" fmla="*/ 3589200 w 3589200"/>
              <a:gd name="connsiteY2" fmla="*/ 3189600 h 3189600"/>
              <a:gd name="connsiteX3" fmla="*/ 0 w 3589200"/>
              <a:gd name="connsiteY3" fmla="*/ 3189600 h 31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200" h="3189600">
                <a:moveTo>
                  <a:pt x="0" y="0"/>
                </a:moveTo>
                <a:lnTo>
                  <a:pt x="3589200" y="0"/>
                </a:lnTo>
                <a:lnTo>
                  <a:pt x="3589200" y="3189600"/>
                </a:lnTo>
                <a:lnTo>
                  <a:pt x="0" y="3189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B6F9DE-CB6E-4A95-B684-0B0788EE6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15733" y="155863"/>
            <a:ext cx="3589200" cy="3189600"/>
          </a:xfrm>
          <a:custGeom>
            <a:avLst/>
            <a:gdLst>
              <a:gd name="connsiteX0" fmla="*/ 0 w 3589200"/>
              <a:gd name="connsiteY0" fmla="*/ 0 h 3189600"/>
              <a:gd name="connsiteX1" fmla="*/ 3589200 w 3589200"/>
              <a:gd name="connsiteY1" fmla="*/ 0 h 3189600"/>
              <a:gd name="connsiteX2" fmla="*/ 3589200 w 3589200"/>
              <a:gd name="connsiteY2" fmla="*/ 3189600 h 3189600"/>
              <a:gd name="connsiteX3" fmla="*/ 0 w 3589200"/>
              <a:gd name="connsiteY3" fmla="*/ 3189600 h 31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200" h="3189600">
                <a:moveTo>
                  <a:pt x="0" y="0"/>
                </a:moveTo>
                <a:lnTo>
                  <a:pt x="3589200" y="0"/>
                </a:lnTo>
                <a:lnTo>
                  <a:pt x="3589200" y="3189600"/>
                </a:lnTo>
                <a:lnTo>
                  <a:pt x="0" y="3189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63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C16560-118F-4375-8D3D-AECE580D3B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3217" y="815112"/>
            <a:ext cx="2675837" cy="5227781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57251A1-26A6-4927-A5F8-FD6240B8CB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16081" y="815112"/>
            <a:ext cx="2675837" cy="5227781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CD88B6-ECD7-4AD9-A6AE-D1CDF234F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28945" y="815112"/>
            <a:ext cx="2675837" cy="5227781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05349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BF3DF13-A2E8-4C57-9708-252B52DF64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22076"/>
            <a:ext cx="1867296" cy="2082924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8DEA7D4-D9A4-4AFF-8DA5-ED1DD0C821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7452" y="-22076"/>
            <a:ext cx="3281412" cy="2082924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25C104C-4ABA-45C6-B3DB-F6E763A350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9020" y="-22076"/>
            <a:ext cx="3281412" cy="2082924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342B97-38C2-45E6-BF14-2FB16A243D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0588" y="-22076"/>
            <a:ext cx="3281412" cy="2082924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03622CF-1C6B-4718-8310-F93F93C0F3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83136" y="2204864"/>
            <a:ext cx="5308864" cy="2082924"/>
          </a:xfrm>
          <a:custGeom>
            <a:avLst/>
            <a:gdLst>
              <a:gd name="connsiteX0" fmla="*/ 0 w 5308864"/>
              <a:gd name="connsiteY0" fmla="*/ 0 h 2082924"/>
              <a:gd name="connsiteX1" fmla="*/ 5308864 w 5308864"/>
              <a:gd name="connsiteY1" fmla="*/ 0 h 2082924"/>
              <a:gd name="connsiteX2" fmla="*/ 5308864 w 5308864"/>
              <a:gd name="connsiteY2" fmla="*/ 2082924 h 2082924"/>
              <a:gd name="connsiteX3" fmla="*/ 0 w 5308864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864" h="2082924">
                <a:moveTo>
                  <a:pt x="0" y="0"/>
                </a:moveTo>
                <a:lnTo>
                  <a:pt x="5308864" y="0"/>
                </a:lnTo>
                <a:lnTo>
                  <a:pt x="5308864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A97BA38-783D-43D9-B5A6-D1F564F3C5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41569" y="2204864"/>
            <a:ext cx="3281412" cy="2082924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697A554-BDFC-49C1-AC76-112837D5E1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2204864"/>
            <a:ext cx="3281412" cy="2082924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69076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E00F53-5874-4810-AB4E-977D1D600E6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3287688" cy="2586980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331526D-05A2-489C-8CBE-5A611E2CB9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03713" y="3429000"/>
            <a:ext cx="4248472" cy="2586980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3486E6-A9CB-46D9-B1AB-DEB17299C2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68208" y="3429000"/>
            <a:ext cx="4223792" cy="2586980"/>
          </a:xfrm>
          <a:custGeom>
            <a:avLst/>
            <a:gdLst>
              <a:gd name="connsiteX0" fmla="*/ 0 w 3281412"/>
              <a:gd name="connsiteY0" fmla="*/ 0 h 2082924"/>
              <a:gd name="connsiteX1" fmla="*/ 3281412 w 3281412"/>
              <a:gd name="connsiteY1" fmla="*/ 0 h 2082924"/>
              <a:gd name="connsiteX2" fmla="*/ 3281412 w 3281412"/>
              <a:gd name="connsiteY2" fmla="*/ 2082924 h 2082924"/>
              <a:gd name="connsiteX3" fmla="*/ 0 w 3281412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412" h="2082924">
                <a:moveTo>
                  <a:pt x="0" y="0"/>
                </a:moveTo>
                <a:lnTo>
                  <a:pt x="3281412" y="0"/>
                </a:lnTo>
                <a:lnTo>
                  <a:pt x="3281412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33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2FE8F3E-235A-429E-BA6F-F86BC4FC8F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858000"/>
          </a:xfrm>
          <a:custGeom>
            <a:avLst/>
            <a:gdLst>
              <a:gd name="connsiteX0" fmla="*/ 0 w 3870190"/>
              <a:gd name="connsiteY0" fmla="*/ 0 h 3429000"/>
              <a:gd name="connsiteX1" fmla="*/ 3870190 w 3870190"/>
              <a:gd name="connsiteY1" fmla="*/ 0 h 3429000"/>
              <a:gd name="connsiteX2" fmla="*/ 3870190 w 3870190"/>
              <a:gd name="connsiteY2" fmla="*/ 3429000 h 3429000"/>
              <a:gd name="connsiteX3" fmla="*/ 0 w 387019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190" h="3429000">
                <a:moveTo>
                  <a:pt x="0" y="0"/>
                </a:moveTo>
                <a:lnTo>
                  <a:pt x="3870190" y="0"/>
                </a:lnTo>
                <a:lnTo>
                  <a:pt x="387019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6423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81296-5A76-45C9-A380-FCE3F9694A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867296" cy="3429000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DDC2A0-C0BD-4FC2-8B7A-A109657BF8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91545" y="0"/>
            <a:ext cx="3096344" cy="3429000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3D5980-E6F3-4A7F-875B-17DBFC7252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2137" y="0"/>
            <a:ext cx="3096344" cy="1603944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CE86C2-FA91-4804-AC85-A73A1CAE0F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2137" y="1728192"/>
            <a:ext cx="3096344" cy="1700808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877FDA1-017C-424A-B4A5-0EF0CB6E41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728" y="0"/>
            <a:ext cx="3759272" cy="3429000"/>
          </a:xfrm>
          <a:custGeom>
            <a:avLst/>
            <a:gdLst>
              <a:gd name="connsiteX0" fmla="*/ 0 w 1867296"/>
              <a:gd name="connsiteY0" fmla="*/ 0 h 2082924"/>
              <a:gd name="connsiteX1" fmla="*/ 1867296 w 1867296"/>
              <a:gd name="connsiteY1" fmla="*/ 0 h 2082924"/>
              <a:gd name="connsiteX2" fmla="*/ 1867296 w 1867296"/>
              <a:gd name="connsiteY2" fmla="*/ 2082924 h 2082924"/>
              <a:gd name="connsiteX3" fmla="*/ 0 w 1867296"/>
              <a:gd name="connsiteY3" fmla="*/ 2082924 h 20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7296" h="2082924">
                <a:moveTo>
                  <a:pt x="0" y="0"/>
                </a:moveTo>
                <a:lnTo>
                  <a:pt x="1867296" y="0"/>
                </a:lnTo>
                <a:lnTo>
                  <a:pt x="1867296" y="2082924"/>
                </a:lnTo>
                <a:lnTo>
                  <a:pt x="0" y="2082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8031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D7615CF-BDD1-4B41-A195-CDBD885E1B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086950"/>
            <a:ext cx="3672408" cy="4684105"/>
          </a:xfrm>
          <a:custGeom>
            <a:avLst/>
            <a:gdLst>
              <a:gd name="connsiteX0" fmla="*/ 0 w 3870190"/>
              <a:gd name="connsiteY0" fmla="*/ 0 h 3429000"/>
              <a:gd name="connsiteX1" fmla="*/ 3870190 w 3870190"/>
              <a:gd name="connsiteY1" fmla="*/ 0 h 3429000"/>
              <a:gd name="connsiteX2" fmla="*/ 3870190 w 3870190"/>
              <a:gd name="connsiteY2" fmla="*/ 3429000 h 3429000"/>
              <a:gd name="connsiteX3" fmla="*/ 0 w 387019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190" h="3429000">
                <a:moveTo>
                  <a:pt x="0" y="0"/>
                </a:moveTo>
                <a:lnTo>
                  <a:pt x="3870190" y="0"/>
                </a:lnTo>
                <a:lnTo>
                  <a:pt x="387019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C52E61F-9A6D-4A2C-9C04-2695E5290D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23592" y="1086950"/>
            <a:ext cx="3672408" cy="4684105"/>
          </a:xfrm>
          <a:custGeom>
            <a:avLst/>
            <a:gdLst>
              <a:gd name="connsiteX0" fmla="*/ 0 w 3870190"/>
              <a:gd name="connsiteY0" fmla="*/ 0 h 3429000"/>
              <a:gd name="connsiteX1" fmla="*/ 3870190 w 3870190"/>
              <a:gd name="connsiteY1" fmla="*/ 0 h 3429000"/>
              <a:gd name="connsiteX2" fmla="*/ 3870190 w 3870190"/>
              <a:gd name="connsiteY2" fmla="*/ 3429000 h 3429000"/>
              <a:gd name="connsiteX3" fmla="*/ 0 w 387019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190" h="3429000">
                <a:moveTo>
                  <a:pt x="0" y="0"/>
                </a:moveTo>
                <a:lnTo>
                  <a:pt x="3870190" y="0"/>
                </a:lnTo>
                <a:lnTo>
                  <a:pt x="387019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505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7E6BA1C-6003-4F27-9C2F-662CD055E6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54830" y="476300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92F4DC4-DEAD-4A80-ACB8-4EBF802A60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22442" y="476300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50E4FB-69F6-49B9-8750-1E8BC86E6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5735" y="476300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A4C5F54-A9B2-443F-A872-A4A890E524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81186" y="476300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55D70BA-89F4-48CC-8966-BCC0354FA7A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377" y="2491622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59C41DF-1197-47F2-A78D-30EA7AE52D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54830" y="2491622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BBB1294-2014-4E2A-B669-1FA7E20374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22442" y="2491622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2B30015-6E1D-4866-8851-1B8322FF0A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5735" y="2491622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9C00880-20A2-4584-82F0-ED9C75F754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81186" y="2491622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69335D6-03B6-49A9-BB21-FAD1328C54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9377" y="4506945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74FD8C5-D31D-4BCC-B270-B20771DD9CC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54830" y="4506945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D4612C5-EBA8-47FF-889A-CE452DAFFD1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022442" y="4506945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84E19D6E-1E98-4C42-9804-02C48F9B25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5735" y="4506945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9011B5B7-A451-4350-A00E-168A725755E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81186" y="4506945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01689D9-EEAC-4B79-BB1E-024B47340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9377" y="476300"/>
            <a:ext cx="2131437" cy="1874384"/>
          </a:xfrm>
          <a:custGeom>
            <a:avLst/>
            <a:gdLst>
              <a:gd name="connsiteX0" fmla="*/ 0 w 2131437"/>
              <a:gd name="connsiteY0" fmla="*/ 0 h 1874384"/>
              <a:gd name="connsiteX1" fmla="*/ 2131437 w 2131437"/>
              <a:gd name="connsiteY1" fmla="*/ 0 h 1874384"/>
              <a:gd name="connsiteX2" fmla="*/ 2131437 w 2131437"/>
              <a:gd name="connsiteY2" fmla="*/ 1874384 h 1874384"/>
              <a:gd name="connsiteX3" fmla="*/ 0 w 2131437"/>
              <a:gd name="connsiteY3" fmla="*/ 1874384 h 187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437" h="1874384">
                <a:moveTo>
                  <a:pt x="0" y="0"/>
                </a:moveTo>
                <a:lnTo>
                  <a:pt x="2131437" y="0"/>
                </a:lnTo>
                <a:lnTo>
                  <a:pt x="2131437" y="1874384"/>
                </a:lnTo>
                <a:lnTo>
                  <a:pt x="0" y="18743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60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740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E5CA37C-4CA9-46EA-93CE-3F3C3B817E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394" y="1844825"/>
            <a:ext cx="2597303" cy="2597303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7F75CC3F-CBE9-4F62-9498-543C85B97D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6151" y="1558561"/>
            <a:ext cx="2597303" cy="2597303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43321709-4AE6-423B-B4E6-A4009B8EF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6770" y="4213860"/>
            <a:ext cx="1883334" cy="1883334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7CD8166C-A6F3-4BC5-9695-20993C4F4A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0104" y="3823400"/>
            <a:ext cx="829736" cy="829736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AD83031B-9F4A-4E60-A10D-90A430F1D3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92388" y="4723810"/>
            <a:ext cx="1367309" cy="1367309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82BA742E-4A75-49DD-979C-5886156333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4596" y="1867285"/>
            <a:ext cx="4462810" cy="4462810"/>
          </a:xfrm>
          <a:custGeom>
            <a:avLst/>
            <a:gdLst>
              <a:gd name="connsiteX0" fmla="*/ 2231405 w 4462810"/>
              <a:gd name="connsiteY0" fmla="*/ 0 h 4462810"/>
              <a:gd name="connsiteX1" fmla="*/ 4462810 w 4462810"/>
              <a:gd name="connsiteY1" fmla="*/ 2231405 h 4462810"/>
              <a:gd name="connsiteX2" fmla="*/ 2231405 w 4462810"/>
              <a:gd name="connsiteY2" fmla="*/ 4462810 h 4462810"/>
              <a:gd name="connsiteX3" fmla="*/ 0 w 4462810"/>
              <a:gd name="connsiteY3" fmla="*/ 2231405 h 4462810"/>
              <a:gd name="connsiteX4" fmla="*/ 2231405 w 4462810"/>
              <a:gd name="connsiteY4" fmla="*/ 0 h 4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2810" h="4462810">
                <a:moveTo>
                  <a:pt x="2231405" y="0"/>
                </a:moveTo>
                <a:cubicBezTo>
                  <a:pt x="3463776" y="0"/>
                  <a:pt x="4462810" y="999034"/>
                  <a:pt x="4462810" y="2231405"/>
                </a:cubicBezTo>
                <a:cubicBezTo>
                  <a:pt x="4462810" y="3463776"/>
                  <a:pt x="3463776" y="4462810"/>
                  <a:pt x="2231405" y="4462810"/>
                </a:cubicBezTo>
                <a:cubicBezTo>
                  <a:pt x="999034" y="4462810"/>
                  <a:pt x="0" y="3463776"/>
                  <a:pt x="0" y="2231405"/>
                </a:cubicBezTo>
                <a:cubicBezTo>
                  <a:pt x="0" y="999034"/>
                  <a:pt x="999034" y="0"/>
                  <a:pt x="2231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BE40D27E-3C7F-45FA-A2F2-4714BB5C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5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C7D893-3391-45EF-A59F-68FF54C95B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360189" y="2852938"/>
            <a:ext cx="2225985" cy="1934285"/>
          </a:xfrm>
          <a:custGeom>
            <a:avLst/>
            <a:gdLst>
              <a:gd name="connsiteX0" fmla="*/ 0 w 2225985"/>
              <a:gd name="connsiteY0" fmla="*/ 0 h 1934285"/>
              <a:gd name="connsiteX1" fmla="*/ 2225985 w 2225985"/>
              <a:gd name="connsiteY1" fmla="*/ 0 h 1934285"/>
              <a:gd name="connsiteX2" fmla="*/ 2225985 w 2225985"/>
              <a:gd name="connsiteY2" fmla="*/ 1934285 h 1934285"/>
              <a:gd name="connsiteX3" fmla="*/ 0 w 2225985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985" h="1934285">
                <a:moveTo>
                  <a:pt x="0" y="0"/>
                </a:moveTo>
                <a:lnTo>
                  <a:pt x="2225985" y="0"/>
                </a:lnTo>
                <a:lnTo>
                  <a:pt x="2225985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C1EBBA3-222F-4DBC-BA86-BAF49224BD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9122" y="2852938"/>
            <a:ext cx="2185266" cy="1934285"/>
          </a:xfrm>
          <a:custGeom>
            <a:avLst/>
            <a:gdLst>
              <a:gd name="connsiteX0" fmla="*/ 0 w 2185266"/>
              <a:gd name="connsiteY0" fmla="*/ 0 h 1934285"/>
              <a:gd name="connsiteX1" fmla="*/ 2185266 w 2185266"/>
              <a:gd name="connsiteY1" fmla="*/ 0 h 1934285"/>
              <a:gd name="connsiteX2" fmla="*/ 2185266 w 2185266"/>
              <a:gd name="connsiteY2" fmla="*/ 1934285 h 1934285"/>
              <a:gd name="connsiteX3" fmla="*/ 0 w 2185266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66" h="1934285">
                <a:moveTo>
                  <a:pt x="0" y="0"/>
                </a:moveTo>
                <a:lnTo>
                  <a:pt x="2185266" y="0"/>
                </a:lnTo>
                <a:lnTo>
                  <a:pt x="2185266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6D5CE35-412F-4AA5-BE14-9FE7DFE90D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804389" y="2852938"/>
            <a:ext cx="2192055" cy="1934285"/>
          </a:xfrm>
          <a:custGeom>
            <a:avLst/>
            <a:gdLst>
              <a:gd name="connsiteX0" fmla="*/ 0 w 2192055"/>
              <a:gd name="connsiteY0" fmla="*/ 0 h 1934285"/>
              <a:gd name="connsiteX1" fmla="*/ 2192055 w 2192055"/>
              <a:gd name="connsiteY1" fmla="*/ 0 h 1934285"/>
              <a:gd name="connsiteX2" fmla="*/ 2192055 w 2192055"/>
              <a:gd name="connsiteY2" fmla="*/ 1934285 h 1934285"/>
              <a:gd name="connsiteX3" fmla="*/ 0 w 2192055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055" h="1934285">
                <a:moveTo>
                  <a:pt x="0" y="0"/>
                </a:moveTo>
                <a:lnTo>
                  <a:pt x="2192055" y="0"/>
                </a:lnTo>
                <a:lnTo>
                  <a:pt x="2192055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359F49F-63E9-4504-BD56-7D861276367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96443" y="2852938"/>
            <a:ext cx="2239558" cy="1934285"/>
          </a:xfrm>
          <a:custGeom>
            <a:avLst/>
            <a:gdLst>
              <a:gd name="connsiteX0" fmla="*/ 0 w 2239558"/>
              <a:gd name="connsiteY0" fmla="*/ 0 h 1934285"/>
              <a:gd name="connsiteX1" fmla="*/ 2239558 w 2239558"/>
              <a:gd name="connsiteY1" fmla="*/ 0 h 1934285"/>
              <a:gd name="connsiteX2" fmla="*/ 2239558 w 2239558"/>
              <a:gd name="connsiteY2" fmla="*/ 1934285 h 1934285"/>
              <a:gd name="connsiteX3" fmla="*/ 0 w 2239558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558" h="1934285">
                <a:moveTo>
                  <a:pt x="0" y="0"/>
                </a:moveTo>
                <a:lnTo>
                  <a:pt x="2239558" y="0"/>
                </a:lnTo>
                <a:lnTo>
                  <a:pt x="2239558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5C1DE14-5895-45F1-AE30-FDC1114A9E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36002" y="2852938"/>
            <a:ext cx="2124190" cy="1934285"/>
          </a:xfrm>
          <a:custGeom>
            <a:avLst/>
            <a:gdLst>
              <a:gd name="connsiteX0" fmla="*/ 0 w 2124189"/>
              <a:gd name="connsiteY0" fmla="*/ 0 h 1934285"/>
              <a:gd name="connsiteX1" fmla="*/ 2124189 w 2124189"/>
              <a:gd name="connsiteY1" fmla="*/ 0 h 1934285"/>
              <a:gd name="connsiteX2" fmla="*/ 2124189 w 2124189"/>
              <a:gd name="connsiteY2" fmla="*/ 1934285 h 1934285"/>
              <a:gd name="connsiteX3" fmla="*/ 0 w 2124189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189" h="1934285">
                <a:moveTo>
                  <a:pt x="0" y="0"/>
                </a:moveTo>
                <a:lnTo>
                  <a:pt x="2124189" y="0"/>
                </a:lnTo>
                <a:lnTo>
                  <a:pt x="2124189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12864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C7D893-3391-45EF-A59F-68FF54C95B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360189" y="3140968"/>
            <a:ext cx="2225985" cy="1934285"/>
          </a:xfrm>
          <a:custGeom>
            <a:avLst/>
            <a:gdLst>
              <a:gd name="connsiteX0" fmla="*/ 0 w 2225985"/>
              <a:gd name="connsiteY0" fmla="*/ 0 h 1934285"/>
              <a:gd name="connsiteX1" fmla="*/ 2225985 w 2225985"/>
              <a:gd name="connsiteY1" fmla="*/ 0 h 1934285"/>
              <a:gd name="connsiteX2" fmla="*/ 2225985 w 2225985"/>
              <a:gd name="connsiteY2" fmla="*/ 1934285 h 1934285"/>
              <a:gd name="connsiteX3" fmla="*/ 0 w 2225985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985" h="1934285">
                <a:moveTo>
                  <a:pt x="0" y="0"/>
                </a:moveTo>
                <a:lnTo>
                  <a:pt x="2225985" y="0"/>
                </a:lnTo>
                <a:lnTo>
                  <a:pt x="2225985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359F49F-63E9-4504-BD56-7D861276367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96443" y="3140968"/>
            <a:ext cx="2239558" cy="1934285"/>
          </a:xfrm>
          <a:custGeom>
            <a:avLst/>
            <a:gdLst>
              <a:gd name="connsiteX0" fmla="*/ 0 w 2239558"/>
              <a:gd name="connsiteY0" fmla="*/ 0 h 1934285"/>
              <a:gd name="connsiteX1" fmla="*/ 2239558 w 2239558"/>
              <a:gd name="connsiteY1" fmla="*/ 0 h 1934285"/>
              <a:gd name="connsiteX2" fmla="*/ 2239558 w 2239558"/>
              <a:gd name="connsiteY2" fmla="*/ 1934285 h 1934285"/>
              <a:gd name="connsiteX3" fmla="*/ 0 w 2239558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558" h="1934285">
                <a:moveTo>
                  <a:pt x="0" y="0"/>
                </a:moveTo>
                <a:lnTo>
                  <a:pt x="2239558" y="0"/>
                </a:lnTo>
                <a:lnTo>
                  <a:pt x="2239558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5C1DE14-5895-45F1-AE30-FDC1114A9E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36002" y="3140968"/>
            <a:ext cx="2124190" cy="1934285"/>
          </a:xfrm>
          <a:custGeom>
            <a:avLst/>
            <a:gdLst>
              <a:gd name="connsiteX0" fmla="*/ 0 w 2124189"/>
              <a:gd name="connsiteY0" fmla="*/ 0 h 1934285"/>
              <a:gd name="connsiteX1" fmla="*/ 2124189 w 2124189"/>
              <a:gd name="connsiteY1" fmla="*/ 0 h 1934285"/>
              <a:gd name="connsiteX2" fmla="*/ 2124189 w 2124189"/>
              <a:gd name="connsiteY2" fmla="*/ 1934285 h 1934285"/>
              <a:gd name="connsiteX3" fmla="*/ 0 w 2124189"/>
              <a:gd name="connsiteY3" fmla="*/ 1934285 h 193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189" h="1934285">
                <a:moveTo>
                  <a:pt x="0" y="0"/>
                </a:moveTo>
                <a:lnTo>
                  <a:pt x="2124189" y="0"/>
                </a:lnTo>
                <a:lnTo>
                  <a:pt x="2124189" y="1934285"/>
                </a:lnTo>
                <a:lnTo>
                  <a:pt x="0" y="1934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586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78B8FC-884C-4823-AEDD-5A59B38122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0296" y="3140968"/>
            <a:ext cx="2736304" cy="2736304"/>
          </a:xfrm>
          <a:custGeom>
            <a:avLst/>
            <a:gdLst>
              <a:gd name="connsiteX0" fmla="*/ 1368152 w 2736304"/>
              <a:gd name="connsiteY0" fmla="*/ 0 h 2736304"/>
              <a:gd name="connsiteX1" fmla="*/ 2736304 w 2736304"/>
              <a:gd name="connsiteY1" fmla="*/ 1368152 h 2736304"/>
              <a:gd name="connsiteX2" fmla="*/ 1368152 w 2736304"/>
              <a:gd name="connsiteY2" fmla="*/ 2736304 h 2736304"/>
              <a:gd name="connsiteX3" fmla="*/ 0 w 2736304"/>
              <a:gd name="connsiteY3" fmla="*/ 1368152 h 2736304"/>
              <a:gd name="connsiteX4" fmla="*/ 1368152 w 2736304"/>
              <a:gd name="connsiteY4" fmla="*/ 0 h 273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304" h="2736304">
                <a:moveTo>
                  <a:pt x="1368152" y="0"/>
                </a:moveTo>
                <a:cubicBezTo>
                  <a:pt x="2123761" y="0"/>
                  <a:pt x="2736304" y="612543"/>
                  <a:pt x="2736304" y="1368152"/>
                </a:cubicBezTo>
                <a:cubicBezTo>
                  <a:pt x="2736304" y="2123761"/>
                  <a:pt x="2123761" y="2736304"/>
                  <a:pt x="1368152" y="2736304"/>
                </a:cubicBezTo>
                <a:cubicBezTo>
                  <a:pt x="612543" y="2736304"/>
                  <a:pt x="0" y="2123761"/>
                  <a:pt x="0" y="1368152"/>
                </a:cubicBezTo>
                <a:cubicBezTo>
                  <a:pt x="0" y="612543"/>
                  <a:pt x="612543" y="0"/>
                  <a:pt x="1368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B205A9C-5EFD-4461-AB59-8DC8CC9CF6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51884" y="3140968"/>
            <a:ext cx="2736304" cy="2736304"/>
          </a:xfrm>
          <a:custGeom>
            <a:avLst/>
            <a:gdLst>
              <a:gd name="connsiteX0" fmla="*/ 1368152 w 2736304"/>
              <a:gd name="connsiteY0" fmla="*/ 0 h 2736304"/>
              <a:gd name="connsiteX1" fmla="*/ 2736304 w 2736304"/>
              <a:gd name="connsiteY1" fmla="*/ 1368152 h 2736304"/>
              <a:gd name="connsiteX2" fmla="*/ 1368152 w 2736304"/>
              <a:gd name="connsiteY2" fmla="*/ 2736304 h 2736304"/>
              <a:gd name="connsiteX3" fmla="*/ 0 w 2736304"/>
              <a:gd name="connsiteY3" fmla="*/ 1368152 h 2736304"/>
              <a:gd name="connsiteX4" fmla="*/ 1368152 w 2736304"/>
              <a:gd name="connsiteY4" fmla="*/ 0 h 273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304" h="2736304">
                <a:moveTo>
                  <a:pt x="1368152" y="0"/>
                </a:moveTo>
                <a:cubicBezTo>
                  <a:pt x="2123761" y="0"/>
                  <a:pt x="2736304" y="612543"/>
                  <a:pt x="2736304" y="1368152"/>
                </a:cubicBezTo>
                <a:cubicBezTo>
                  <a:pt x="2736304" y="2123761"/>
                  <a:pt x="2123761" y="2736304"/>
                  <a:pt x="1368152" y="2736304"/>
                </a:cubicBezTo>
                <a:cubicBezTo>
                  <a:pt x="612543" y="2736304"/>
                  <a:pt x="0" y="2123761"/>
                  <a:pt x="0" y="1368152"/>
                </a:cubicBezTo>
                <a:cubicBezTo>
                  <a:pt x="0" y="612543"/>
                  <a:pt x="612543" y="0"/>
                  <a:pt x="1368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A5D2800-57E9-4C67-B9E8-D1ECB33DC0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3472" y="3140968"/>
            <a:ext cx="2736304" cy="2736304"/>
          </a:xfrm>
          <a:custGeom>
            <a:avLst/>
            <a:gdLst>
              <a:gd name="connsiteX0" fmla="*/ 1368152 w 2736304"/>
              <a:gd name="connsiteY0" fmla="*/ 0 h 2736304"/>
              <a:gd name="connsiteX1" fmla="*/ 2736304 w 2736304"/>
              <a:gd name="connsiteY1" fmla="*/ 1368152 h 2736304"/>
              <a:gd name="connsiteX2" fmla="*/ 1368152 w 2736304"/>
              <a:gd name="connsiteY2" fmla="*/ 2736304 h 2736304"/>
              <a:gd name="connsiteX3" fmla="*/ 0 w 2736304"/>
              <a:gd name="connsiteY3" fmla="*/ 1368152 h 2736304"/>
              <a:gd name="connsiteX4" fmla="*/ 1368152 w 2736304"/>
              <a:gd name="connsiteY4" fmla="*/ 0 h 273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304" h="2736304">
                <a:moveTo>
                  <a:pt x="1368152" y="0"/>
                </a:moveTo>
                <a:cubicBezTo>
                  <a:pt x="2123761" y="0"/>
                  <a:pt x="2736304" y="612543"/>
                  <a:pt x="2736304" y="1368152"/>
                </a:cubicBezTo>
                <a:cubicBezTo>
                  <a:pt x="2736304" y="2123761"/>
                  <a:pt x="2123761" y="2736304"/>
                  <a:pt x="1368152" y="2736304"/>
                </a:cubicBezTo>
                <a:cubicBezTo>
                  <a:pt x="612543" y="2736304"/>
                  <a:pt x="0" y="2123761"/>
                  <a:pt x="0" y="1368152"/>
                </a:cubicBezTo>
                <a:cubicBezTo>
                  <a:pt x="0" y="612543"/>
                  <a:pt x="612543" y="0"/>
                  <a:pt x="1368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D798479F-BDF8-41DF-BCB1-72E6581F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2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35E872-1BC9-4787-B0E8-8612D6E2E5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37456" y="4632038"/>
            <a:ext cx="2088231" cy="2225962"/>
          </a:xfrm>
          <a:custGeom>
            <a:avLst/>
            <a:gdLst>
              <a:gd name="connsiteX0" fmla="*/ 0 w 2088231"/>
              <a:gd name="connsiteY0" fmla="*/ 0 h 2225962"/>
              <a:gd name="connsiteX1" fmla="*/ 2088231 w 2088231"/>
              <a:gd name="connsiteY1" fmla="*/ 0 h 2225962"/>
              <a:gd name="connsiteX2" fmla="*/ 2088231 w 2088231"/>
              <a:gd name="connsiteY2" fmla="*/ 2225962 h 2225962"/>
              <a:gd name="connsiteX3" fmla="*/ 0 w 2088231"/>
              <a:gd name="connsiteY3" fmla="*/ 2225962 h 22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2225962">
                <a:moveTo>
                  <a:pt x="0" y="0"/>
                </a:moveTo>
                <a:lnTo>
                  <a:pt x="2088231" y="0"/>
                </a:lnTo>
                <a:lnTo>
                  <a:pt x="2088231" y="2225962"/>
                </a:lnTo>
                <a:lnTo>
                  <a:pt x="0" y="2225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1C47A84-8F5D-4B65-A73E-5304E230C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456" y="0"/>
            <a:ext cx="2088231" cy="4437112"/>
          </a:xfrm>
          <a:custGeom>
            <a:avLst/>
            <a:gdLst>
              <a:gd name="connsiteX0" fmla="*/ 0 w 2088231"/>
              <a:gd name="connsiteY0" fmla="*/ 0 h 4437112"/>
              <a:gd name="connsiteX1" fmla="*/ 2088231 w 2088231"/>
              <a:gd name="connsiteY1" fmla="*/ 0 h 4437112"/>
              <a:gd name="connsiteX2" fmla="*/ 2088231 w 2088231"/>
              <a:gd name="connsiteY2" fmla="*/ 4437112 h 4437112"/>
              <a:gd name="connsiteX3" fmla="*/ 0 w 2088231"/>
              <a:gd name="connsiteY3" fmla="*/ 4437112 h 443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4437112">
                <a:moveTo>
                  <a:pt x="0" y="0"/>
                </a:moveTo>
                <a:lnTo>
                  <a:pt x="2088231" y="0"/>
                </a:lnTo>
                <a:lnTo>
                  <a:pt x="2088231" y="4437112"/>
                </a:lnTo>
                <a:lnTo>
                  <a:pt x="0" y="44371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245C2A5-C756-4BBA-943E-EAD0F2A717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6222" y="0"/>
            <a:ext cx="2088231" cy="2225962"/>
          </a:xfrm>
          <a:custGeom>
            <a:avLst/>
            <a:gdLst>
              <a:gd name="connsiteX0" fmla="*/ 0 w 2088231"/>
              <a:gd name="connsiteY0" fmla="*/ 0 h 2225962"/>
              <a:gd name="connsiteX1" fmla="*/ 2088231 w 2088231"/>
              <a:gd name="connsiteY1" fmla="*/ 0 h 2225962"/>
              <a:gd name="connsiteX2" fmla="*/ 2088231 w 2088231"/>
              <a:gd name="connsiteY2" fmla="*/ 2225962 h 2225962"/>
              <a:gd name="connsiteX3" fmla="*/ 0 w 2088231"/>
              <a:gd name="connsiteY3" fmla="*/ 2225962 h 22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2225962">
                <a:moveTo>
                  <a:pt x="0" y="0"/>
                </a:moveTo>
                <a:lnTo>
                  <a:pt x="2088231" y="0"/>
                </a:lnTo>
                <a:lnTo>
                  <a:pt x="2088231" y="2225962"/>
                </a:lnTo>
                <a:lnTo>
                  <a:pt x="0" y="2225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546CF6E-E0AD-4D5C-BD1D-1D5D2B1ED9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20613" y="2420888"/>
            <a:ext cx="2088231" cy="4437112"/>
          </a:xfrm>
          <a:custGeom>
            <a:avLst/>
            <a:gdLst>
              <a:gd name="connsiteX0" fmla="*/ 0 w 2088231"/>
              <a:gd name="connsiteY0" fmla="*/ 0 h 4437112"/>
              <a:gd name="connsiteX1" fmla="*/ 2088231 w 2088231"/>
              <a:gd name="connsiteY1" fmla="*/ 0 h 4437112"/>
              <a:gd name="connsiteX2" fmla="*/ 2088231 w 2088231"/>
              <a:gd name="connsiteY2" fmla="*/ 4437112 h 4437112"/>
              <a:gd name="connsiteX3" fmla="*/ 0 w 2088231"/>
              <a:gd name="connsiteY3" fmla="*/ 4437112 h 443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4437112">
                <a:moveTo>
                  <a:pt x="0" y="0"/>
                </a:moveTo>
                <a:lnTo>
                  <a:pt x="2088231" y="0"/>
                </a:lnTo>
                <a:lnTo>
                  <a:pt x="2088231" y="4437112"/>
                </a:lnTo>
                <a:lnTo>
                  <a:pt x="0" y="44371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AE86BEE-8D45-439A-8F8C-C615B08214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94989" y="4632038"/>
            <a:ext cx="2088231" cy="2225962"/>
          </a:xfrm>
          <a:custGeom>
            <a:avLst/>
            <a:gdLst>
              <a:gd name="connsiteX0" fmla="*/ 0 w 2088231"/>
              <a:gd name="connsiteY0" fmla="*/ 0 h 2225962"/>
              <a:gd name="connsiteX1" fmla="*/ 2088231 w 2088231"/>
              <a:gd name="connsiteY1" fmla="*/ 0 h 2225962"/>
              <a:gd name="connsiteX2" fmla="*/ 2088231 w 2088231"/>
              <a:gd name="connsiteY2" fmla="*/ 2225962 h 2225962"/>
              <a:gd name="connsiteX3" fmla="*/ 0 w 2088231"/>
              <a:gd name="connsiteY3" fmla="*/ 2225962 h 22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2225962">
                <a:moveTo>
                  <a:pt x="0" y="0"/>
                </a:moveTo>
                <a:lnTo>
                  <a:pt x="2088231" y="0"/>
                </a:lnTo>
                <a:lnTo>
                  <a:pt x="2088231" y="2225962"/>
                </a:lnTo>
                <a:lnTo>
                  <a:pt x="0" y="2225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5E89372-45A2-4903-845F-64D23115C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94989" y="0"/>
            <a:ext cx="2088231" cy="4437112"/>
          </a:xfrm>
          <a:custGeom>
            <a:avLst/>
            <a:gdLst>
              <a:gd name="connsiteX0" fmla="*/ 0 w 2088231"/>
              <a:gd name="connsiteY0" fmla="*/ 0 h 4437112"/>
              <a:gd name="connsiteX1" fmla="*/ 2088231 w 2088231"/>
              <a:gd name="connsiteY1" fmla="*/ 0 h 4437112"/>
              <a:gd name="connsiteX2" fmla="*/ 2088231 w 2088231"/>
              <a:gd name="connsiteY2" fmla="*/ 4437112 h 4437112"/>
              <a:gd name="connsiteX3" fmla="*/ 0 w 2088231"/>
              <a:gd name="connsiteY3" fmla="*/ 4437112 h 443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31" h="4437112">
                <a:moveTo>
                  <a:pt x="0" y="0"/>
                </a:moveTo>
                <a:lnTo>
                  <a:pt x="2088231" y="0"/>
                </a:lnTo>
                <a:lnTo>
                  <a:pt x="2088231" y="4437112"/>
                </a:lnTo>
                <a:lnTo>
                  <a:pt x="0" y="44371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1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FBD28AE-1CE0-4E05-9782-F26CA67852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8208" y="2538573"/>
            <a:ext cx="2304256" cy="2304256"/>
          </a:xfrm>
          <a:custGeom>
            <a:avLst/>
            <a:gdLst>
              <a:gd name="connsiteX0" fmla="*/ 1152128 w 2304256"/>
              <a:gd name="connsiteY0" fmla="*/ 0 h 2304256"/>
              <a:gd name="connsiteX1" fmla="*/ 2304256 w 2304256"/>
              <a:gd name="connsiteY1" fmla="*/ 1152128 h 2304256"/>
              <a:gd name="connsiteX2" fmla="*/ 1152128 w 2304256"/>
              <a:gd name="connsiteY2" fmla="*/ 2304256 h 2304256"/>
              <a:gd name="connsiteX3" fmla="*/ 0 w 2304256"/>
              <a:gd name="connsiteY3" fmla="*/ 1152128 h 2304256"/>
              <a:gd name="connsiteX4" fmla="*/ 1152128 w 2304256"/>
              <a:gd name="connsiteY4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2304256">
                <a:moveTo>
                  <a:pt x="1152128" y="0"/>
                </a:moveTo>
                <a:cubicBezTo>
                  <a:pt x="1788431" y="0"/>
                  <a:pt x="2304256" y="515825"/>
                  <a:pt x="2304256" y="1152128"/>
                </a:cubicBezTo>
                <a:cubicBezTo>
                  <a:pt x="2304256" y="1788431"/>
                  <a:pt x="1788431" y="2304256"/>
                  <a:pt x="1152128" y="2304256"/>
                </a:cubicBezTo>
                <a:cubicBezTo>
                  <a:pt x="515825" y="2304256"/>
                  <a:pt x="0" y="1788431"/>
                  <a:pt x="0" y="1152128"/>
                </a:cubicBezTo>
                <a:cubicBezTo>
                  <a:pt x="0" y="515825"/>
                  <a:pt x="515825" y="0"/>
                  <a:pt x="11521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0E58836-7300-41AC-AA0F-BCCF18C09A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43873" y="2538573"/>
            <a:ext cx="2304256" cy="2304256"/>
          </a:xfrm>
          <a:custGeom>
            <a:avLst/>
            <a:gdLst>
              <a:gd name="connsiteX0" fmla="*/ 1152128 w 2304256"/>
              <a:gd name="connsiteY0" fmla="*/ 0 h 2304256"/>
              <a:gd name="connsiteX1" fmla="*/ 2304256 w 2304256"/>
              <a:gd name="connsiteY1" fmla="*/ 1152128 h 2304256"/>
              <a:gd name="connsiteX2" fmla="*/ 1152128 w 2304256"/>
              <a:gd name="connsiteY2" fmla="*/ 2304256 h 2304256"/>
              <a:gd name="connsiteX3" fmla="*/ 0 w 2304256"/>
              <a:gd name="connsiteY3" fmla="*/ 1152128 h 2304256"/>
              <a:gd name="connsiteX4" fmla="*/ 1152128 w 2304256"/>
              <a:gd name="connsiteY4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2304256">
                <a:moveTo>
                  <a:pt x="1152128" y="0"/>
                </a:moveTo>
                <a:cubicBezTo>
                  <a:pt x="1788431" y="0"/>
                  <a:pt x="2304256" y="515825"/>
                  <a:pt x="2304256" y="1152128"/>
                </a:cubicBezTo>
                <a:cubicBezTo>
                  <a:pt x="2304256" y="1788431"/>
                  <a:pt x="1788431" y="2304256"/>
                  <a:pt x="1152128" y="2304256"/>
                </a:cubicBezTo>
                <a:cubicBezTo>
                  <a:pt x="515825" y="2304256"/>
                  <a:pt x="0" y="1788431"/>
                  <a:pt x="0" y="1152128"/>
                </a:cubicBezTo>
                <a:cubicBezTo>
                  <a:pt x="0" y="515825"/>
                  <a:pt x="515825" y="0"/>
                  <a:pt x="11521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65A71BF-8DA5-43CE-A973-C09730BB29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22102" y="2538573"/>
            <a:ext cx="2304256" cy="2304256"/>
          </a:xfrm>
          <a:custGeom>
            <a:avLst/>
            <a:gdLst>
              <a:gd name="connsiteX0" fmla="*/ 1152128 w 2304256"/>
              <a:gd name="connsiteY0" fmla="*/ 0 h 2304256"/>
              <a:gd name="connsiteX1" fmla="*/ 2304256 w 2304256"/>
              <a:gd name="connsiteY1" fmla="*/ 1152128 h 2304256"/>
              <a:gd name="connsiteX2" fmla="*/ 1152128 w 2304256"/>
              <a:gd name="connsiteY2" fmla="*/ 2304256 h 2304256"/>
              <a:gd name="connsiteX3" fmla="*/ 0 w 2304256"/>
              <a:gd name="connsiteY3" fmla="*/ 1152128 h 2304256"/>
              <a:gd name="connsiteX4" fmla="*/ 1152128 w 2304256"/>
              <a:gd name="connsiteY4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2304256">
                <a:moveTo>
                  <a:pt x="1152128" y="0"/>
                </a:moveTo>
                <a:cubicBezTo>
                  <a:pt x="1788431" y="0"/>
                  <a:pt x="2304256" y="515825"/>
                  <a:pt x="2304256" y="1152128"/>
                </a:cubicBezTo>
                <a:cubicBezTo>
                  <a:pt x="2304256" y="1788431"/>
                  <a:pt x="1788431" y="2304256"/>
                  <a:pt x="1152128" y="2304256"/>
                </a:cubicBezTo>
                <a:cubicBezTo>
                  <a:pt x="515825" y="2304256"/>
                  <a:pt x="0" y="1788431"/>
                  <a:pt x="0" y="1152128"/>
                </a:cubicBezTo>
                <a:cubicBezTo>
                  <a:pt x="0" y="515825"/>
                  <a:pt x="515825" y="0"/>
                  <a:pt x="11521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D798479F-BDF8-41DF-BCB1-72E6581F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24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30180A-C82E-4CD1-B16A-4C3D1B949B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6312023" cy="6858000"/>
          </a:xfrm>
          <a:custGeom>
            <a:avLst/>
            <a:gdLst>
              <a:gd name="connsiteX0" fmla="*/ 0 w 6312023"/>
              <a:gd name="connsiteY0" fmla="*/ 0 h 6858000"/>
              <a:gd name="connsiteX1" fmla="*/ 6312023 w 6312023"/>
              <a:gd name="connsiteY1" fmla="*/ 0 h 6858000"/>
              <a:gd name="connsiteX2" fmla="*/ 6312023 w 6312023"/>
              <a:gd name="connsiteY2" fmla="*/ 6858000 h 6858000"/>
              <a:gd name="connsiteX3" fmla="*/ 0 w 631202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2023" h="6858000">
                <a:moveTo>
                  <a:pt x="0" y="0"/>
                </a:moveTo>
                <a:lnTo>
                  <a:pt x="6312023" y="0"/>
                </a:lnTo>
                <a:lnTo>
                  <a:pt x="631202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63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D853DB3-DAED-4F73-9948-13A9E3EE2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884" y="1772816"/>
            <a:ext cx="5426116" cy="4489456"/>
          </a:xfrm>
          <a:custGeom>
            <a:avLst/>
            <a:gdLst>
              <a:gd name="connsiteX0" fmla="*/ 0 w 5426116"/>
              <a:gd name="connsiteY0" fmla="*/ 0 h 4489456"/>
              <a:gd name="connsiteX1" fmla="*/ 5426116 w 5426116"/>
              <a:gd name="connsiteY1" fmla="*/ 0 h 4489456"/>
              <a:gd name="connsiteX2" fmla="*/ 5426116 w 5426116"/>
              <a:gd name="connsiteY2" fmla="*/ 4489456 h 4489456"/>
              <a:gd name="connsiteX3" fmla="*/ 0 w 5426116"/>
              <a:gd name="connsiteY3" fmla="*/ 4489456 h 448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6116" h="4489456">
                <a:moveTo>
                  <a:pt x="0" y="0"/>
                </a:moveTo>
                <a:lnTo>
                  <a:pt x="5426116" y="0"/>
                </a:lnTo>
                <a:lnTo>
                  <a:pt x="5426116" y="4489456"/>
                </a:lnTo>
                <a:lnTo>
                  <a:pt x="0" y="44894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4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5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DD353D-3C86-4DED-89BD-0C8978D06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7826" y="2691202"/>
            <a:ext cx="1694763" cy="3011349"/>
          </a:xfrm>
          <a:custGeom>
            <a:avLst/>
            <a:gdLst>
              <a:gd name="connsiteX0" fmla="*/ 0 w 1694763"/>
              <a:gd name="connsiteY0" fmla="*/ 0 h 3011349"/>
              <a:gd name="connsiteX1" fmla="*/ 1694763 w 1694763"/>
              <a:gd name="connsiteY1" fmla="*/ 0 h 3011349"/>
              <a:gd name="connsiteX2" fmla="*/ 1694763 w 1694763"/>
              <a:gd name="connsiteY2" fmla="*/ 3011349 h 3011349"/>
              <a:gd name="connsiteX3" fmla="*/ 0 w 1694763"/>
              <a:gd name="connsiteY3" fmla="*/ 3011349 h 301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763" h="3011349">
                <a:moveTo>
                  <a:pt x="0" y="0"/>
                </a:moveTo>
                <a:lnTo>
                  <a:pt x="1694763" y="0"/>
                </a:lnTo>
                <a:lnTo>
                  <a:pt x="1694763" y="3011349"/>
                </a:lnTo>
                <a:lnTo>
                  <a:pt x="0" y="30113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7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562601" y="3"/>
            <a:ext cx="6629400" cy="6857999"/>
          </a:xfrm>
          <a:custGeom>
            <a:avLst/>
            <a:gdLst>
              <a:gd name="connsiteX0" fmla="*/ 0 w 5596466"/>
              <a:gd name="connsiteY0" fmla="*/ 0 h 6857999"/>
              <a:gd name="connsiteX1" fmla="*/ 5596466 w 5596466"/>
              <a:gd name="connsiteY1" fmla="*/ 0 h 6857999"/>
              <a:gd name="connsiteX2" fmla="*/ 5596466 w 5596466"/>
              <a:gd name="connsiteY2" fmla="*/ 6857999 h 6857999"/>
              <a:gd name="connsiteX3" fmla="*/ 0 w 559646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6466" h="6857999">
                <a:moveTo>
                  <a:pt x="0" y="0"/>
                </a:moveTo>
                <a:lnTo>
                  <a:pt x="5596466" y="0"/>
                </a:lnTo>
                <a:lnTo>
                  <a:pt x="5596466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1C519A2A-2B7E-4F22-8EBE-A6E8F40A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5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8BECE4-AD90-47A3-BFA7-AB080398D8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9125" y="1829088"/>
            <a:ext cx="3384376" cy="2463512"/>
          </a:xfrm>
          <a:custGeom>
            <a:avLst/>
            <a:gdLst>
              <a:gd name="connsiteX0" fmla="*/ 410676 w 3384376"/>
              <a:gd name="connsiteY0" fmla="*/ 0 h 2463512"/>
              <a:gd name="connsiteX1" fmla="*/ 3384376 w 3384376"/>
              <a:gd name="connsiteY1" fmla="*/ 0 h 2463512"/>
              <a:gd name="connsiteX2" fmla="*/ 3384376 w 3384376"/>
              <a:gd name="connsiteY2" fmla="*/ 2053332 h 2463512"/>
              <a:gd name="connsiteX3" fmla="*/ 3056466 w 3384376"/>
              <a:gd name="connsiteY3" fmla="*/ 2455665 h 2463512"/>
              <a:gd name="connsiteX4" fmla="*/ 2978620 w 3384376"/>
              <a:gd name="connsiteY4" fmla="*/ 2463512 h 2463512"/>
              <a:gd name="connsiteX5" fmla="*/ 0 w 3384376"/>
              <a:gd name="connsiteY5" fmla="*/ 2463512 h 2463512"/>
              <a:gd name="connsiteX6" fmla="*/ 0 w 3384376"/>
              <a:gd name="connsiteY6" fmla="*/ 410676 h 2463512"/>
              <a:gd name="connsiteX7" fmla="*/ 410676 w 3384376"/>
              <a:gd name="connsiteY7" fmla="*/ 0 h 246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4376" h="2463512">
                <a:moveTo>
                  <a:pt x="410676" y="0"/>
                </a:moveTo>
                <a:lnTo>
                  <a:pt x="3384376" y="0"/>
                </a:lnTo>
                <a:lnTo>
                  <a:pt x="3384376" y="2053332"/>
                </a:lnTo>
                <a:cubicBezTo>
                  <a:pt x="3384376" y="2251791"/>
                  <a:pt x="3243604" y="2417371"/>
                  <a:pt x="3056466" y="2455665"/>
                </a:cubicBezTo>
                <a:lnTo>
                  <a:pt x="2978620" y="2463512"/>
                </a:lnTo>
                <a:lnTo>
                  <a:pt x="0" y="2463512"/>
                </a:lnTo>
                <a:lnTo>
                  <a:pt x="0" y="410676"/>
                </a:lnTo>
                <a:cubicBezTo>
                  <a:pt x="0" y="183866"/>
                  <a:pt x="183866" y="0"/>
                  <a:pt x="4106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B769F44-B631-4791-B1CE-B5E4F5872A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06259" y="1829088"/>
            <a:ext cx="3384376" cy="2464008"/>
          </a:xfrm>
          <a:custGeom>
            <a:avLst/>
            <a:gdLst>
              <a:gd name="connsiteX0" fmla="*/ 410676 w 3384376"/>
              <a:gd name="connsiteY0" fmla="*/ 0 h 2464008"/>
              <a:gd name="connsiteX1" fmla="*/ 3384376 w 3384376"/>
              <a:gd name="connsiteY1" fmla="*/ 0 h 2464008"/>
              <a:gd name="connsiteX2" fmla="*/ 3384376 w 3384376"/>
              <a:gd name="connsiteY2" fmla="*/ 2053332 h 2464008"/>
              <a:gd name="connsiteX3" fmla="*/ 2973700 w 3384376"/>
              <a:gd name="connsiteY3" fmla="*/ 2464008 h 2464008"/>
              <a:gd name="connsiteX4" fmla="*/ 0 w 3384376"/>
              <a:gd name="connsiteY4" fmla="*/ 2464008 h 2464008"/>
              <a:gd name="connsiteX5" fmla="*/ 0 w 3384376"/>
              <a:gd name="connsiteY5" fmla="*/ 410676 h 2464008"/>
              <a:gd name="connsiteX6" fmla="*/ 410676 w 3384376"/>
              <a:gd name="connsiteY6" fmla="*/ 0 h 24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376" h="2464008">
                <a:moveTo>
                  <a:pt x="410676" y="0"/>
                </a:moveTo>
                <a:lnTo>
                  <a:pt x="3384376" y="0"/>
                </a:lnTo>
                <a:lnTo>
                  <a:pt x="3384376" y="2053332"/>
                </a:lnTo>
                <a:cubicBezTo>
                  <a:pt x="3384376" y="2280142"/>
                  <a:pt x="3200510" y="2464008"/>
                  <a:pt x="2973700" y="2464008"/>
                </a:cubicBezTo>
                <a:lnTo>
                  <a:pt x="0" y="2464008"/>
                </a:lnTo>
                <a:lnTo>
                  <a:pt x="0" y="410676"/>
                </a:lnTo>
                <a:cubicBezTo>
                  <a:pt x="0" y="183866"/>
                  <a:pt x="183866" y="0"/>
                  <a:pt x="4106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C80D28F-53D4-421A-A60B-8150567A5B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392" y="1829088"/>
            <a:ext cx="3384376" cy="2464008"/>
          </a:xfrm>
          <a:custGeom>
            <a:avLst/>
            <a:gdLst>
              <a:gd name="connsiteX0" fmla="*/ 410676 w 3384376"/>
              <a:gd name="connsiteY0" fmla="*/ 0 h 2464008"/>
              <a:gd name="connsiteX1" fmla="*/ 3384376 w 3384376"/>
              <a:gd name="connsiteY1" fmla="*/ 0 h 2464008"/>
              <a:gd name="connsiteX2" fmla="*/ 3384376 w 3384376"/>
              <a:gd name="connsiteY2" fmla="*/ 2053332 h 2464008"/>
              <a:gd name="connsiteX3" fmla="*/ 2973700 w 3384376"/>
              <a:gd name="connsiteY3" fmla="*/ 2464008 h 2464008"/>
              <a:gd name="connsiteX4" fmla="*/ 0 w 3384376"/>
              <a:gd name="connsiteY4" fmla="*/ 2464008 h 2464008"/>
              <a:gd name="connsiteX5" fmla="*/ 0 w 3384376"/>
              <a:gd name="connsiteY5" fmla="*/ 410676 h 2464008"/>
              <a:gd name="connsiteX6" fmla="*/ 410676 w 3384376"/>
              <a:gd name="connsiteY6" fmla="*/ 0 h 24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376" h="2464008">
                <a:moveTo>
                  <a:pt x="410676" y="0"/>
                </a:moveTo>
                <a:lnTo>
                  <a:pt x="3384376" y="0"/>
                </a:lnTo>
                <a:lnTo>
                  <a:pt x="3384376" y="2053332"/>
                </a:lnTo>
                <a:cubicBezTo>
                  <a:pt x="3384376" y="2280142"/>
                  <a:pt x="3200510" y="2464008"/>
                  <a:pt x="2973700" y="2464008"/>
                </a:cubicBezTo>
                <a:lnTo>
                  <a:pt x="0" y="2464008"/>
                </a:lnTo>
                <a:lnTo>
                  <a:pt x="0" y="410676"/>
                </a:lnTo>
                <a:cubicBezTo>
                  <a:pt x="0" y="183866"/>
                  <a:pt x="183866" y="0"/>
                  <a:pt x="4106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23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6172C6-76DE-4875-85B6-4966C4B57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50208" y="2103730"/>
            <a:ext cx="2660705" cy="2660703"/>
          </a:xfrm>
          <a:custGeom>
            <a:avLst/>
            <a:gdLst>
              <a:gd name="connsiteX0" fmla="*/ 1609726 w 3219452"/>
              <a:gd name="connsiteY0" fmla="*/ 0 h 3219450"/>
              <a:gd name="connsiteX1" fmla="*/ 3219452 w 3219452"/>
              <a:gd name="connsiteY1" fmla="*/ 1609725 h 3219450"/>
              <a:gd name="connsiteX2" fmla="*/ 1609726 w 3219452"/>
              <a:gd name="connsiteY2" fmla="*/ 3219450 h 3219450"/>
              <a:gd name="connsiteX3" fmla="*/ 0 w 3219452"/>
              <a:gd name="connsiteY3" fmla="*/ 1609725 h 3219450"/>
              <a:gd name="connsiteX4" fmla="*/ 1609726 w 3219452"/>
              <a:gd name="connsiteY4" fmla="*/ 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2" h="3219450">
                <a:moveTo>
                  <a:pt x="1609726" y="0"/>
                </a:moveTo>
                <a:cubicBezTo>
                  <a:pt x="2498753" y="0"/>
                  <a:pt x="3219452" y="720698"/>
                  <a:pt x="3219452" y="1609725"/>
                </a:cubicBezTo>
                <a:cubicBezTo>
                  <a:pt x="3219452" y="2498752"/>
                  <a:pt x="2498753" y="3219450"/>
                  <a:pt x="1609726" y="3219450"/>
                </a:cubicBezTo>
                <a:cubicBezTo>
                  <a:pt x="720699" y="3219450"/>
                  <a:pt x="0" y="2498752"/>
                  <a:pt x="0" y="1609725"/>
                </a:cubicBezTo>
                <a:cubicBezTo>
                  <a:pt x="0" y="720698"/>
                  <a:pt x="720699" y="0"/>
                  <a:pt x="16097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87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46CA87-DB8B-4F6D-8D49-E8F122E844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0962" y="0"/>
            <a:ext cx="5376548" cy="6858000"/>
          </a:xfrm>
          <a:custGeom>
            <a:avLst/>
            <a:gdLst>
              <a:gd name="connsiteX0" fmla="*/ 2465040 w 5376548"/>
              <a:gd name="connsiteY0" fmla="*/ 0 h 6872188"/>
              <a:gd name="connsiteX1" fmla="*/ 5376548 w 5376548"/>
              <a:gd name="connsiteY1" fmla="*/ 0 h 6872188"/>
              <a:gd name="connsiteX2" fmla="*/ 2911508 w 5376548"/>
              <a:gd name="connsiteY2" fmla="*/ 6872188 h 6872188"/>
              <a:gd name="connsiteX3" fmla="*/ 0 w 5376548"/>
              <a:gd name="connsiteY3" fmla="*/ 6872188 h 687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6548" h="6872188">
                <a:moveTo>
                  <a:pt x="2465040" y="0"/>
                </a:moveTo>
                <a:lnTo>
                  <a:pt x="5376548" y="0"/>
                </a:lnTo>
                <a:lnTo>
                  <a:pt x="2911508" y="6872188"/>
                </a:lnTo>
                <a:lnTo>
                  <a:pt x="0" y="68721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02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4B1D44-8F12-4FE8-BDC3-15FAC6B984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102" y="1897507"/>
            <a:ext cx="3443765" cy="2088629"/>
          </a:xfrm>
          <a:custGeom>
            <a:avLst/>
            <a:gdLst>
              <a:gd name="connsiteX0" fmla="*/ 0 w 3443765"/>
              <a:gd name="connsiteY0" fmla="*/ 0 h 2088629"/>
              <a:gd name="connsiteX1" fmla="*/ 3443765 w 3443765"/>
              <a:gd name="connsiteY1" fmla="*/ 0 h 2088629"/>
              <a:gd name="connsiteX2" fmla="*/ 3443765 w 3443765"/>
              <a:gd name="connsiteY2" fmla="*/ 2088629 h 2088629"/>
              <a:gd name="connsiteX3" fmla="*/ 0 w 3443765"/>
              <a:gd name="connsiteY3" fmla="*/ 2088629 h 20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3765" h="2088629">
                <a:moveTo>
                  <a:pt x="0" y="0"/>
                </a:moveTo>
                <a:lnTo>
                  <a:pt x="3443765" y="0"/>
                </a:lnTo>
                <a:lnTo>
                  <a:pt x="3443765" y="2088629"/>
                </a:lnTo>
                <a:lnTo>
                  <a:pt x="0" y="20886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D1AC97A-5632-45AA-9BFD-98FE38751E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63198" y="3986133"/>
            <a:ext cx="3443765" cy="1978420"/>
          </a:xfrm>
          <a:custGeom>
            <a:avLst/>
            <a:gdLst>
              <a:gd name="connsiteX0" fmla="*/ 0 w 3443765"/>
              <a:gd name="connsiteY0" fmla="*/ 0 h 1978420"/>
              <a:gd name="connsiteX1" fmla="*/ 3443765 w 3443765"/>
              <a:gd name="connsiteY1" fmla="*/ 0 h 1978420"/>
              <a:gd name="connsiteX2" fmla="*/ 3443765 w 3443765"/>
              <a:gd name="connsiteY2" fmla="*/ 1978420 h 1978420"/>
              <a:gd name="connsiteX3" fmla="*/ 0 w 3443765"/>
              <a:gd name="connsiteY3" fmla="*/ 1978420 h 197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3765" h="1978420">
                <a:moveTo>
                  <a:pt x="0" y="0"/>
                </a:moveTo>
                <a:lnTo>
                  <a:pt x="3443765" y="0"/>
                </a:lnTo>
                <a:lnTo>
                  <a:pt x="3443765" y="1978420"/>
                </a:lnTo>
                <a:lnTo>
                  <a:pt x="0" y="19784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9372123-8CAB-4E90-9916-4E396BEA55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292" y="1897506"/>
            <a:ext cx="3443765" cy="2088629"/>
          </a:xfrm>
          <a:custGeom>
            <a:avLst/>
            <a:gdLst>
              <a:gd name="connsiteX0" fmla="*/ 0 w 3443765"/>
              <a:gd name="connsiteY0" fmla="*/ 0 h 2088629"/>
              <a:gd name="connsiteX1" fmla="*/ 3443765 w 3443765"/>
              <a:gd name="connsiteY1" fmla="*/ 0 h 2088629"/>
              <a:gd name="connsiteX2" fmla="*/ 3443765 w 3443765"/>
              <a:gd name="connsiteY2" fmla="*/ 2088629 h 2088629"/>
              <a:gd name="connsiteX3" fmla="*/ 0 w 3443765"/>
              <a:gd name="connsiteY3" fmla="*/ 2088629 h 20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3765" h="2088629">
                <a:moveTo>
                  <a:pt x="0" y="0"/>
                </a:moveTo>
                <a:lnTo>
                  <a:pt x="3443765" y="0"/>
                </a:lnTo>
                <a:lnTo>
                  <a:pt x="3443765" y="2088629"/>
                </a:lnTo>
                <a:lnTo>
                  <a:pt x="0" y="20886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82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6326C50-99E7-4BDA-AF7F-938AF6DBD7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4668" y="1913323"/>
            <a:ext cx="3508835" cy="2287719"/>
          </a:xfrm>
          <a:custGeom>
            <a:avLst/>
            <a:gdLst>
              <a:gd name="connsiteX0" fmla="*/ 0 w 3508835"/>
              <a:gd name="connsiteY0" fmla="*/ 0 h 2287719"/>
              <a:gd name="connsiteX1" fmla="*/ 3508835 w 3508835"/>
              <a:gd name="connsiteY1" fmla="*/ 0 h 2287719"/>
              <a:gd name="connsiteX2" fmla="*/ 3508835 w 3508835"/>
              <a:gd name="connsiteY2" fmla="*/ 2287719 h 2287719"/>
              <a:gd name="connsiteX3" fmla="*/ 0 w 3508835"/>
              <a:gd name="connsiteY3" fmla="*/ 2287719 h 228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835" h="2287719">
                <a:moveTo>
                  <a:pt x="0" y="0"/>
                </a:moveTo>
                <a:lnTo>
                  <a:pt x="3508835" y="0"/>
                </a:lnTo>
                <a:lnTo>
                  <a:pt x="3508835" y="2287719"/>
                </a:lnTo>
                <a:lnTo>
                  <a:pt x="0" y="22877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BB4D14-C88E-4B08-8CE7-96F015A8D3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44029" y="1913322"/>
            <a:ext cx="3508835" cy="2287719"/>
          </a:xfrm>
          <a:custGeom>
            <a:avLst/>
            <a:gdLst>
              <a:gd name="connsiteX0" fmla="*/ 0 w 3508835"/>
              <a:gd name="connsiteY0" fmla="*/ 0 h 2287719"/>
              <a:gd name="connsiteX1" fmla="*/ 3508835 w 3508835"/>
              <a:gd name="connsiteY1" fmla="*/ 0 h 2287719"/>
              <a:gd name="connsiteX2" fmla="*/ 3508835 w 3508835"/>
              <a:gd name="connsiteY2" fmla="*/ 2287719 h 2287719"/>
              <a:gd name="connsiteX3" fmla="*/ 0 w 3508835"/>
              <a:gd name="connsiteY3" fmla="*/ 2287719 h 228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835" h="2287719">
                <a:moveTo>
                  <a:pt x="0" y="0"/>
                </a:moveTo>
                <a:lnTo>
                  <a:pt x="3508835" y="0"/>
                </a:lnTo>
                <a:lnTo>
                  <a:pt x="3508835" y="2287719"/>
                </a:lnTo>
                <a:lnTo>
                  <a:pt x="0" y="22877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593FDC4-20E6-45B9-9439-0ECB748792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393" y="1913323"/>
            <a:ext cx="3508835" cy="2287719"/>
          </a:xfrm>
          <a:custGeom>
            <a:avLst/>
            <a:gdLst>
              <a:gd name="connsiteX0" fmla="*/ 0 w 3508835"/>
              <a:gd name="connsiteY0" fmla="*/ 0 h 2287719"/>
              <a:gd name="connsiteX1" fmla="*/ 3508835 w 3508835"/>
              <a:gd name="connsiteY1" fmla="*/ 0 h 2287719"/>
              <a:gd name="connsiteX2" fmla="*/ 3508835 w 3508835"/>
              <a:gd name="connsiteY2" fmla="*/ 2287719 h 2287719"/>
              <a:gd name="connsiteX3" fmla="*/ 0 w 3508835"/>
              <a:gd name="connsiteY3" fmla="*/ 2287719 h 228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835" h="2287719">
                <a:moveTo>
                  <a:pt x="0" y="0"/>
                </a:moveTo>
                <a:lnTo>
                  <a:pt x="3508835" y="0"/>
                </a:lnTo>
                <a:lnTo>
                  <a:pt x="3508835" y="2287719"/>
                </a:lnTo>
                <a:lnTo>
                  <a:pt x="0" y="22877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7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9336" y="-1"/>
            <a:ext cx="6788538" cy="6858001"/>
          </a:xfrm>
          <a:custGeom>
            <a:avLst/>
            <a:gdLst>
              <a:gd name="connsiteX0" fmla="*/ 589916 w 6788538"/>
              <a:gd name="connsiteY0" fmla="*/ 3507470 h 6858001"/>
              <a:gd name="connsiteX1" fmla="*/ 1229930 w 6788538"/>
              <a:gd name="connsiteY1" fmla="*/ 3971164 h 6858001"/>
              <a:gd name="connsiteX2" fmla="*/ 2003787 w 6788538"/>
              <a:gd name="connsiteY2" fmla="*/ 6858001 h 6858001"/>
              <a:gd name="connsiteX3" fmla="*/ 709064 w 6788538"/>
              <a:gd name="connsiteY3" fmla="*/ 6858001 h 6858001"/>
              <a:gd name="connsiteX4" fmla="*/ 21521 w 6788538"/>
              <a:gd name="connsiteY4" fmla="*/ 4295561 h 6858001"/>
              <a:gd name="connsiteX5" fmla="*/ 465001 w 6788538"/>
              <a:gd name="connsiteY5" fmla="*/ 3527722 h 6858001"/>
              <a:gd name="connsiteX6" fmla="*/ 589916 w 6788538"/>
              <a:gd name="connsiteY6" fmla="*/ 3507470 h 6858001"/>
              <a:gd name="connsiteX7" fmla="*/ 1662397 w 6788538"/>
              <a:gd name="connsiteY7" fmla="*/ 2239684 h 6858001"/>
              <a:gd name="connsiteX8" fmla="*/ 2302157 w 6788538"/>
              <a:gd name="connsiteY8" fmla="*/ 2703373 h 6858001"/>
              <a:gd name="connsiteX9" fmla="*/ 3417856 w 6788538"/>
              <a:gd name="connsiteY9" fmla="*/ 6858001 h 6858001"/>
              <a:gd name="connsiteX10" fmla="*/ 2120670 w 6788538"/>
              <a:gd name="connsiteY10" fmla="*/ 6858001 h 6858001"/>
              <a:gd name="connsiteX11" fmla="*/ 1094228 w 6788538"/>
              <a:gd name="connsiteY11" fmla="*/ 3027768 h 6858001"/>
              <a:gd name="connsiteX12" fmla="*/ 1537532 w 6788538"/>
              <a:gd name="connsiteY12" fmla="*/ 2259935 h 6858001"/>
              <a:gd name="connsiteX13" fmla="*/ 1662397 w 6788538"/>
              <a:gd name="connsiteY13" fmla="*/ 2239684 h 6858001"/>
              <a:gd name="connsiteX14" fmla="*/ 2600875 w 6788538"/>
              <a:gd name="connsiteY14" fmla="*/ 185436 h 6858001"/>
              <a:gd name="connsiteX15" fmla="*/ 3242654 w 6788538"/>
              <a:gd name="connsiteY15" fmla="*/ 649178 h 6858001"/>
              <a:gd name="connsiteX16" fmla="*/ 4905854 w 6788538"/>
              <a:gd name="connsiteY16" fmla="*/ 6858001 h 6858001"/>
              <a:gd name="connsiteX17" fmla="*/ 3608618 w 6788538"/>
              <a:gd name="connsiteY17" fmla="*/ 6858001 h 6858001"/>
              <a:gd name="connsiteX18" fmla="*/ 2031702 w 6788538"/>
              <a:gd name="connsiteY18" fmla="*/ 973608 h 6858001"/>
              <a:gd name="connsiteX19" fmla="*/ 2475023 w 6788538"/>
              <a:gd name="connsiteY19" fmla="*/ 205690 h 6858001"/>
              <a:gd name="connsiteX20" fmla="*/ 2600875 w 6788538"/>
              <a:gd name="connsiteY20" fmla="*/ 185436 h 6858001"/>
              <a:gd name="connsiteX21" fmla="*/ 4674633 w 6788538"/>
              <a:gd name="connsiteY21" fmla="*/ 0 h 6858001"/>
              <a:gd name="connsiteX22" fmla="*/ 5972321 w 6788538"/>
              <a:gd name="connsiteY22" fmla="*/ 0 h 6858001"/>
              <a:gd name="connsiteX23" fmla="*/ 6767006 w 6788538"/>
              <a:gd name="connsiteY23" fmla="*/ 2976123 h 6858001"/>
              <a:gd name="connsiteX24" fmla="*/ 6326506 w 6788538"/>
              <a:gd name="connsiteY24" fmla="*/ 3743962 h 6858001"/>
              <a:gd name="connsiteX25" fmla="*/ 5558609 w 6788538"/>
              <a:gd name="connsiteY25" fmla="*/ 3300521 h 6858001"/>
              <a:gd name="connsiteX26" fmla="*/ 3221240 w 6788538"/>
              <a:gd name="connsiteY26" fmla="*/ 0 h 6858001"/>
              <a:gd name="connsiteX27" fmla="*/ 4519029 w 6788538"/>
              <a:gd name="connsiteY27" fmla="*/ 0 h 6858001"/>
              <a:gd name="connsiteX28" fmla="*/ 5980531 w 6788538"/>
              <a:gd name="connsiteY28" fmla="*/ 5459574 h 6858001"/>
              <a:gd name="connsiteX29" fmla="*/ 5539997 w 6788538"/>
              <a:gd name="connsiteY29" fmla="*/ 6224628 h 6858001"/>
              <a:gd name="connsiteX30" fmla="*/ 4772039 w 6788538"/>
              <a:gd name="connsiteY30" fmla="*/ 578405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788538" h="6858001">
                <a:moveTo>
                  <a:pt x="589916" y="3507470"/>
                </a:moveTo>
                <a:cubicBezTo>
                  <a:pt x="879973" y="3490381"/>
                  <a:pt x="1151800" y="3679504"/>
                  <a:pt x="1229930" y="3971164"/>
                </a:cubicBezTo>
                <a:lnTo>
                  <a:pt x="2003787" y="6858001"/>
                </a:lnTo>
                <a:cubicBezTo>
                  <a:pt x="2003787" y="6858001"/>
                  <a:pt x="2003787" y="6858001"/>
                  <a:pt x="709064" y="6858001"/>
                </a:cubicBezTo>
                <a:cubicBezTo>
                  <a:pt x="709064" y="6858001"/>
                  <a:pt x="709064" y="6858001"/>
                  <a:pt x="21521" y="4295561"/>
                </a:cubicBezTo>
                <a:cubicBezTo>
                  <a:pt x="-67770" y="3962235"/>
                  <a:pt x="128671" y="3617005"/>
                  <a:pt x="465001" y="3527722"/>
                </a:cubicBezTo>
                <a:cubicBezTo>
                  <a:pt x="506670" y="3516561"/>
                  <a:pt x="548479" y="3509912"/>
                  <a:pt x="589916" y="3507470"/>
                </a:cubicBezTo>
                <a:close/>
                <a:moveTo>
                  <a:pt x="1662397" y="2239684"/>
                </a:moveTo>
                <a:cubicBezTo>
                  <a:pt x="1952340" y="2222594"/>
                  <a:pt x="2224058" y="2411716"/>
                  <a:pt x="2302157" y="2703373"/>
                </a:cubicBezTo>
                <a:lnTo>
                  <a:pt x="3417856" y="6858001"/>
                </a:lnTo>
                <a:cubicBezTo>
                  <a:pt x="3417856" y="6858001"/>
                  <a:pt x="3417856" y="6858001"/>
                  <a:pt x="2120670" y="6858001"/>
                </a:cubicBezTo>
                <a:cubicBezTo>
                  <a:pt x="2120670" y="6858001"/>
                  <a:pt x="2120670" y="6858001"/>
                  <a:pt x="1094228" y="3027768"/>
                </a:cubicBezTo>
                <a:cubicBezTo>
                  <a:pt x="1004972" y="2694445"/>
                  <a:pt x="1201335" y="2349218"/>
                  <a:pt x="1537532" y="2259935"/>
                </a:cubicBezTo>
                <a:cubicBezTo>
                  <a:pt x="1579185" y="2248775"/>
                  <a:pt x="1620977" y="2242125"/>
                  <a:pt x="1662397" y="2239684"/>
                </a:cubicBezTo>
                <a:close/>
                <a:moveTo>
                  <a:pt x="2600875" y="185436"/>
                </a:moveTo>
                <a:cubicBezTo>
                  <a:pt x="2892822" y="168345"/>
                  <a:pt x="3164552" y="357488"/>
                  <a:pt x="3242654" y="649178"/>
                </a:cubicBezTo>
                <a:lnTo>
                  <a:pt x="4905854" y="6858001"/>
                </a:lnTo>
                <a:cubicBezTo>
                  <a:pt x="4905854" y="6858001"/>
                  <a:pt x="4905854" y="6858001"/>
                  <a:pt x="3608618" y="6858001"/>
                </a:cubicBezTo>
                <a:cubicBezTo>
                  <a:pt x="3608618" y="6858001"/>
                  <a:pt x="3608618" y="6858001"/>
                  <a:pt x="2031702" y="973608"/>
                </a:cubicBezTo>
                <a:cubicBezTo>
                  <a:pt x="1942442" y="640248"/>
                  <a:pt x="2141788" y="294983"/>
                  <a:pt x="2475023" y="205690"/>
                </a:cubicBezTo>
                <a:cubicBezTo>
                  <a:pt x="2517049" y="194528"/>
                  <a:pt x="2559169" y="187878"/>
                  <a:pt x="2600875" y="185436"/>
                </a:cubicBezTo>
                <a:close/>
                <a:moveTo>
                  <a:pt x="4674633" y="0"/>
                </a:moveTo>
                <a:cubicBezTo>
                  <a:pt x="4674633" y="0"/>
                  <a:pt x="4674633" y="0"/>
                  <a:pt x="5972321" y="0"/>
                </a:cubicBezTo>
                <a:cubicBezTo>
                  <a:pt x="5972321" y="0"/>
                  <a:pt x="5972321" y="0"/>
                  <a:pt x="6767006" y="2976123"/>
                </a:cubicBezTo>
                <a:cubicBezTo>
                  <a:pt x="6856296" y="3309449"/>
                  <a:pt x="6659857" y="3651703"/>
                  <a:pt x="6326506" y="3743962"/>
                </a:cubicBezTo>
                <a:cubicBezTo>
                  <a:pt x="5990179" y="3833246"/>
                  <a:pt x="5647899" y="3633846"/>
                  <a:pt x="5558609" y="3300521"/>
                </a:cubicBezTo>
                <a:close/>
                <a:moveTo>
                  <a:pt x="3221240" y="0"/>
                </a:moveTo>
                <a:cubicBezTo>
                  <a:pt x="3221240" y="0"/>
                  <a:pt x="3221240" y="0"/>
                  <a:pt x="4519029" y="0"/>
                </a:cubicBezTo>
                <a:cubicBezTo>
                  <a:pt x="4519029" y="0"/>
                  <a:pt x="4519029" y="0"/>
                  <a:pt x="5980531" y="5459574"/>
                </a:cubicBezTo>
                <a:cubicBezTo>
                  <a:pt x="6069828" y="5792983"/>
                  <a:pt x="5873374" y="6135322"/>
                  <a:pt x="5539997" y="6224628"/>
                </a:cubicBezTo>
                <a:cubicBezTo>
                  <a:pt x="5203643" y="6316911"/>
                  <a:pt x="4861336" y="6117461"/>
                  <a:pt x="4772039" y="578405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90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8678" y="3976690"/>
            <a:ext cx="1954213" cy="1957387"/>
          </a:xfrm>
          <a:custGeom>
            <a:avLst/>
            <a:gdLst>
              <a:gd name="connsiteX0" fmla="*/ 0 w 1954213"/>
              <a:gd name="connsiteY0" fmla="*/ 0 h 1957387"/>
              <a:gd name="connsiteX1" fmla="*/ 1954213 w 1954213"/>
              <a:gd name="connsiteY1" fmla="*/ 0 h 1957387"/>
              <a:gd name="connsiteX2" fmla="*/ 1954213 w 1954213"/>
              <a:gd name="connsiteY2" fmla="*/ 1957387 h 1957387"/>
              <a:gd name="connsiteX3" fmla="*/ 0 w 1954213"/>
              <a:gd name="connsiteY3" fmla="*/ 1957387 h 19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213" h="1957387">
                <a:moveTo>
                  <a:pt x="0" y="0"/>
                </a:moveTo>
                <a:lnTo>
                  <a:pt x="1954213" y="0"/>
                </a:lnTo>
                <a:lnTo>
                  <a:pt x="1954213" y="1957387"/>
                </a:lnTo>
                <a:lnTo>
                  <a:pt x="0" y="195738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18102" y="3976690"/>
            <a:ext cx="1958975" cy="1957387"/>
          </a:xfrm>
          <a:custGeom>
            <a:avLst/>
            <a:gdLst>
              <a:gd name="connsiteX0" fmla="*/ 0 w 1958975"/>
              <a:gd name="connsiteY0" fmla="*/ 0 h 1957387"/>
              <a:gd name="connsiteX1" fmla="*/ 1958975 w 1958975"/>
              <a:gd name="connsiteY1" fmla="*/ 0 h 1957387"/>
              <a:gd name="connsiteX2" fmla="*/ 1958975 w 1958975"/>
              <a:gd name="connsiteY2" fmla="*/ 1957387 h 1957387"/>
              <a:gd name="connsiteX3" fmla="*/ 0 w 1958975"/>
              <a:gd name="connsiteY3" fmla="*/ 1957387 h 19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8975" h="1957387">
                <a:moveTo>
                  <a:pt x="0" y="0"/>
                </a:moveTo>
                <a:lnTo>
                  <a:pt x="1958975" y="0"/>
                </a:lnTo>
                <a:lnTo>
                  <a:pt x="1958975" y="1957387"/>
                </a:lnTo>
                <a:lnTo>
                  <a:pt x="0" y="195738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62288" y="3976690"/>
            <a:ext cx="1957388" cy="1957387"/>
          </a:xfrm>
          <a:custGeom>
            <a:avLst/>
            <a:gdLst>
              <a:gd name="connsiteX0" fmla="*/ 0 w 1957388"/>
              <a:gd name="connsiteY0" fmla="*/ 0 h 1957387"/>
              <a:gd name="connsiteX1" fmla="*/ 1957388 w 1957388"/>
              <a:gd name="connsiteY1" fmla="*/ 0 h 1957387"/>
              <a:gd name="connsiteX2" fmla="*/ 1957388 w 1957388"/>
              <a:gd name="connsiteY2" fmla="*/ 1957387 h 1957387"/>
              <a:gd name="connsiteX3" fmla="*/ 0 w 1957388"/>
              <a:gd name="connsiteY3" fmla="*/ 1957387 h 19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957387">
                <a:moveTo>
                  <a:pt x="0" y="0"/>
                </a:moveTo>
                <a:lnTo>
                  <a:pt x="1957388" y="0"/>
                </a:lnTo>
                <a:lnTo>
                  <a:pt x="1957388" y="1957387"/>
                </a:lnTo>
                <a:lnTo>
                  <a:pt x="0" y="195738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4890" y="3976690"/>
            <a:ext cx="1954213" cy="1957387"/>
          </a:xfrm>
          <a:custGeom>
            <a:avLst/>
            <a:gdLst>
              <a:gd name="connsiteX0" fmla="*/ 0 w 1954213"/>
              <a:gd name="connsiteY0" fmla="*/ 0 h 1957387"/>
              <a:gd name="connsiteX1" fmla="*/ 1954213 w 1954213"/>
              <a:gd name="connsiteY1" fmla="*/ 0 h 1957387"/>
              <a:gd name="connsiteX2" fmla="*/ 1954213 w 1954213"/>
              <a:gd name="connsiteY2" fmla="*/ 1957387 h 1957387"/>
              <a:gd name="connsiteX3" fmla="*/ 0 w 1954213"/>
              <a:gd name="connsiteY3" fmla="*/ 1957387 h 19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213" h="1957387">
                <a:moveTo>
                  <a:pt x="0" y="0"/>
                </a:moveTo>
                <a:lnTo>
                  <a:pt x="1954213" y="0"/>
                </a:lnTo>
                <a:lnTo>
                  <a:pt x="1954213" y="1957387"/>
                </a:lnTo>
                <a:lnTo>
                  <a:pt x="0" y="195738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36077" y="3976690"/>
            <a:ext cx="1957388" cy="1957387"/>
          </a:xfrm>
          <a:custGeom>
            <a:avLst/>
            <a:gdLst>
              <a:gd name="connsiteX0" fmla="*/ 0 w 1957388"/>
              <a:gd name="connsiteY0" fmla="*/ 0 h 1957387"/>
              <a:gd name="connsiteX1" fmla="*/ 1957388 w 1957388"/>
              <a:gd name="connsiteY1" fmla="*/ 0 h 1957387"/>
              <a:gd name="connsiteX2" fmla="*/ 1957388 w 1957388"/>
              <a:gd name="connsiteY2" fmla="*/ 1957387 h 1957387"/>
              <a:gd name="connsiteX3" fmla="*/ 0 w 1957388"/>
              <a:gd name="connsiteY3" fmla="*/ 1957387 h 19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957387">
                <a:moveTo>
                  <a:pt x="0" y="0"/>
                </a:moveTo>
                <a:lnTo>
                  <a:pt x="1957388" y="0"/>
                </a:lnTo>
                <a:lnTo>
                  <a:pt x="1957388" y="1957387"/>
                </a:lnTo>
                <a:lnTo>
                  <a:pt x="0" y="195738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62288" y="1912938"/>
            <a:ext cx="1957388" cy="1960562"/>
          </a:xfrm>
          <a:custGeom>
            <a:avLst/>
            <a:gdLst>
              <a:gd name="connsiteX0" fmla="*/ 0 w 1957388"/>
              <a:gd name="connsiteY0" fmla="*/ 0 h 1960562"/>
              <a:gd name="connsiteX1" fmla="*/ 1957388 w 1957388"/>
              <a:gd name="connsiteY1" fmla="*/ 0 h 1960562"/>
              <a:gd name="connsiteX2" fmla="*/ 1957388 w 1957388"/>
              <a:gd name="connsiteY2" fmla="*/ 1960562 h 1960562"/>
              <a:gd name="connsiteX3" fmla="*/ 0 w 1957388"/>
              <a:gd name="connsiteY3" fmla="*/ 1960562 h 19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960562">
                <a:moveTo>
                  <a:pt x="0" y="0"/>
                </a:moveTo>
                <a:lnTo>
                  <a:pt x="1957388" y="0"/>
                </a:lnTo>
                <a:lnTo>
                  <a:pt x="1957388" y="1960562"/>
                </a:lnTo>
                <a:lnTo>
                  <a:pt x="0" y="19605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18101" y="1912938"/>
            <a:ext cx="1958975" cy="1960562"/>
          </a:xfrm>
          <a:custGeom>
            <a:avLst/>
            <a:gdLst>
              <a:gd name="connsiteX0" fmla="*/ 0 w 1958975"/>
              <a:gd name="connsiteY0" fmla="*/ 0 h 1960562"/>
              <a:gd name="connsiteX1" fmla="*/ 1958975 w 1958975"/>
              <a:gd name="connsiteY1" fmla="*/ 0 h 1960562"/>
              <a:gd name="connsiteX2" fmla="*/ 1958975 w 1958975"/>
              <a:gd name="connsiteY2" fmla="*/ 1960562 h 1960562"/>
              <a:gd name="connsiteX3" fmla="*/ 0 w 1958975"/>
              <a:gd name="connsiteY3" fmla="*/ 1960562 h 19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8975" h="1960562">
                <a:moveTo>
                  <a:pt x="0" y="0"/>
                </a:moveTo>
                <a:lnTo>
                  <a:pt x="1958975" y="0"/>
                </a:lnTo>
                <a:lnTo>
                  <a:pt x="1958975" y="1960562"/>
                </a:lnTo>
                <a:lnTo>
                  <a:pt x="0" y="19605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78677" y="1912938"/>
            <a:ext cx="1954213" cy="1960562"/>
          </a:xfrm>
          <a:custGeom>
            <a:avLst/>
            <a:gdLst>
              <a:gd name="connsiteX0" fmla="*/ 0 w 1954213"/>
              <a:gd name="connsiteY0" fmla="*/ 0 h 1960562"/>
              <a:gd name="connsiteX1" fmla="*/ 1954213 w 1954213"/>
              <a:gd name="connsiteY1" fmla="*/ 0 h 1960562"/>
              <a:gd name="connsiteX2" fmla="*/ 1954213 w 1954213"/>
              <a:gd name="connsiteY2" fmla="*/ 1960562 h 1960562"/>
              <a:gd name="connsiteX3" fmla="*/ 0 w 1954213"/>
              <a:gd name="connsiteY3" fmla="*/ 1960562 h 19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213" h="1960562">
                <a:moveTo>
                  <a:pt x="0" y="0"/>
                </a:moveTo>
                <a:lnTo>
                  <a:pt x="1954213" y="0"/>
                </a:lnTo>
                <a:lnTo>
                  <a:pt x="1954213" y="1960562"/>
                </a:lnTo>
                <a:lnTo>
                  <a:pt x="0" y="19605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36077" y="1912938"/>
            <a:ext cx="1957388" cy="1960562"/>
          </a:xfrm>
          <a:custGeom>
            <a:avLst/>
            <a:gdLst>
              <a:gd name="connsiteX0" fmla="*/ 0 w 1957388"/>
              <a:gd name="connsiteY0" fmla="*/ 0 h 1960562"/>
              <a:gd name="connsiteX1" fmla="*/ 1957388 w 1957388"/>
              <a:gd name="connsiteY1" fmla="*/ 0 h 1960562"/>
              <a:gd name="connsiteX2" fmla="*/ 1957388 w 1957388"/>
              <a:gd name="connsiteY2" fmla="*/ 1960562 h 1960562"/>
              <a:gd name="connsiteX3" fmla="*/ 0 w 1957388"/>
              <a:gd name="connsiteY3" fmla="*/ 1960562 h 19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960562">
                <a:moveTo>
                  <a:pt x="0" y="0"/>
                </a:moveTo>
                <a:lnTo>
                  <a:pt x="1957388" y="0"/>
                </a:lnTo>
                <a:lnTo>
                  <a:pt x="1957388" y="1960562"/>
                </a:lnTo>
                <a:lnTo>
                  <a:pt x="0" y="19605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4889" y="1912938"/>
            <a:ext cx="1954213" cy="1960562"/>
          </a:xfrm>
          <a:custGeom>
            <a:avLst/>
            <a:gdLst>
              <a:gd name="connsiteX0" fmla="*/ 0 w 1954213"/>
              <a:gd name="connsiteY0" fmla="*/ 0 h 1960562"/>
              <a:gd name="connsiteX1" fmla="*/ 1954213 w 1954213"/>
              <a:gd name="connsiteY1" fmla="*/ 0 h 1960562"/>
              <a:gd name="connsiteX2" fmla="*/ 1954213 w 1954213"/>
              <a:gd name="connsiteY2" fmla="*/ 1960562 h 1960562"/>
              <a:gd name="connsiteX3" fmla="*/ 0 w 1954213"/>
              <a:gd name="connsiteY3" fmla="*/ 1960562 h 19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213" h="1960562">
                <a:moveTo>
                  <a:pt x="0" y="0"/>
                </a:moveTo>
                <a:lnTo>
                  <a:pt x="1954213" y="0"/>
                </a:lnTo>
                <a:lnTo>
                  <a:pt x="1954213" y="1960562"/>
                </a:lnTo>
                <a:lnTo>
                  <a:pt x="0" y="19605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85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1061" y="-28575"/>
            <a:ext cx="2796589" cy="1556412"/>
          </a:xfrm>
          <a:custGeom>
            <a:avLst/>
            <a:gdLst>
              <a:gd name="connsiteX0" fmla="*/ 24183 w 2796589"/>
              <a:gd name="connsiteY0" fmla="*/ 0 h 1556412"/>
              <a:gd name="connsiteX1" fmla="*/ 2772408 w 2796589"/>
              <a:gd name="connsiteY1" fmla="*/ 0 h 1556412"/>
              <a:gd name="connsiteX2" fmla="*/ 2726268 w 2796589"/>
              <a:gd name="connsiteY2" fmla="*/ 280946 h 1556412"/>
              <a:gd name="connsiteX3" fmla="*/ 1566995 w 2796589"/>
              <a:gd name="connsiteY3" fmla="*/ 1482440 h 1556412"/>
              <a:gd name="connsiteX4" fmla="*/ 1229595 w 2796589"/>
              <a:gd name="connsiteY4" fmla="*/ 1482440 h 1556412"/>
              <a:gd name="connsiteX5" fmla="*/ 70323 w 2796589"/>
              <a:gd name="connsiteY5" fmla="*/ 280946 h 1556412"/>
              <a:gd name="connsiteX6" fmla="*/ 24183 w 2796589"/>
              <a:gd name="connsiteY6" fmla="*/ 0 h 15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6589" h="1556412">
                <a:moveTo>
                  <a:pt x="24183" y="0"/>
                </a:moveTo>
                <a:cubicBezTo>
                  <a:pt x="24183" y="0"/>
                  <a:pt x="24183" y="0"/>
                  <a:pt x="2772408" y="0"/>
                </a:cubicBezTo>
                <a:cubicBezTo>
                  <a:pt x="2815664" y="89664"/>
                  <a:pt x="2801245" y="206227"/>
                  <a:pt x="2726268" y="280946"/>
                </a:cubicBezTo>
                <a:cubicBezTo>
                  <a:pt x="2726268" y="280946"/>
                  <a:pt x="2726268" y="280946"/>
                  <a:pt x="1566995" y="1482440"/>
                </a:cubicBezTo>
                <a:cubicBezTo>
                  <a:pt x="1474715" y="1581070"/>
                  <a:pt x="1321875" y="1581070"/>
                  <a:pt x="1229595" y="1482440"/>
                </a:cubicBezTo>
                <a:cubicBezTo>
                  <a:pt x="1229595" y="1482440"/>
                  <a:pt x="1229595" y="1482440"/>
                  <a:pt x="70323" y="280946"/>
                </a:cubicBezTo>
                <a:cubicBezTo>
                  <a:pt x="-4655" y="206227"/>
                  <a:pt x="-19074" y="89664"/>
                  <a:pt x="2418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20287" y="294614"/>
            <a:ext cx="2799337" cy="2901163"/>
          </a:xfrm>
          <a:custGeom>
            <a:avLst/>
            <a:gdLst>
              <a:gd name="connsiteX0" fmla="*/ 1399669 w 2799337"/>
              <a:gd name="connsiteY0" fmla="*/ 0 h 2901163"/>
              <a:gd name="connsiteX1" fmla="*/ 1568408 w 2799337"/>
              <a:gd name="connsiteY1" fmla="*/ 73987 h 2901163"/>
              <a:gd name="connsiteX2" fmla="*/ 2727948 w 2799337"/>
              <a:gd name="connsiteY2" fmla="*/ 1275705 h 2901163"/>
              <a:gd name="connsiteX3" fmla="*/ 2727948 w 2799337"/>
              <a:gd name="connsiteY3" fmla="*/ 1625458 h 2901163"/>
              <a:gd name="connsiteX4" fmla="*/ 1568408 w 2799337"/>
              <a:gd name="connsiteY4" fmla="*/ 2827177 h 2901163"/>
              <a:gd name="connsiteX5" fmla="*/ 1230930 w 2799337"/>
              <a:gd name="connsiteY5" fmla="*/ 2827177 h 2901163"/>
              <a:gd name="connsiteX6" fmla="*/ 71390 w 2799337"/>
              <a:gd name="connsiteY6" fmla="*/ 1625458 h 2901163"/>
              <a:gd name="connsiteX7" fmla="*/ 71390 w 2799337"/>
              <a:gd name="connsiteY7" fmla="*/ 1275705 h 2901163"/>
              <a:gd name="connsiteX8" fmla="*/ 1230930 w 2799337"/>
              <a:gd name="connsiteY8" fmla="*/ 73987 h 2901163"/>
              <a:gd name="connsiteX9" fmla="*/ 1399669 w 2799337"/>
              <a:gd name="connsiteY9" fmla="*/ 0 h 290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337" h="2901163">
                <a:moveTo>
                  <a:pt x="1399669" y="0"/>
                </a:moveTo>
                <a:cubicBezTo>
                  <a:pt x="1460963" y="0"/>
                  <a:pt x="1522258" y="24662"/>
                  <a:pt x="1568408" y="73987"/>
                </a:cubicBezTo>
                <a:lnTo>
                  <a:pt x="2727948" y="1275705"/>
                </a:lnTo>
                <a:cubicBezTo>
                  <a:pt x="2823134" y="1371364"/>
                  <a:pt x="2823134" y="1529799"/>
                  <a:pt x="2727948" y="1625458"/>
                </a:cubicBezTo>
                <a:cubicBezTo>
                  <a:pt x="1568408" y="2827177"/>
                  <a:pt x="1568408" y="2827177"/>
                  <a:pt x="1568408" y="2827177"/>
                </a:cubicBezTo>
                <a:cubicBezTo>
                  <a:pt x="1476107" y="2925825"/>
                  <a:pt x="1323232" y="2925825"/>
                  <a:pt x="1230930" y="2827177"/>
                </a:cubicBezTo>
                <a:cubicBezTo>
                  <a:pt x="71390" y="1625458"/>
                  <a:pt x="71390" y="1625458"/>
                  <a:pt x="71390" y="1625458"/>
                </a:cubicBezTo>
                <a:cubicBezTo>
                  <a:pt x="-23796" y="1529799"/>
                  <a:pt x="-23796" y="1371364"/>
                  <a:pt x="71390" y="1275705"/>
                </a:cubicBezTo>
                <a:cubicBezTo>
                  <a:pt x="1230930" y="73987"/>
                  <a:pt x="1230930" y="73987"/>
                  <a:pt x="1230930" y="73987"/>
                </a:cubicBezTo>
                <a:cubicBezTo>
                  <a:pt x="1277081" y="24662"/>
                  <a:pt x="1338375" y="0"/>
                  <a:pt x="139966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39072" y="294614"/>
            <a:ext cx="2797840" cy="2901163"/>
          </a:xfrm>
          <a:custGeom>
            <a:avLst/>
            <a:gdLst>
              <a:gd name="connsiteX0" fmla="*/ 1398921 w 2797840"/>
              <a:gd name="connsiteY0" fmla="*/ 0 h 2901163"/>
              <a:gd name="connsiteX1" fmla="*/ 1567569 w 2797840"/>
              <a:gd name="connsiteY1" fmla="*/ 73987 h 2901163"/>
              <a:gd name="connsiteX2" fmla="*/ 2726489 w 2797840"/>
              <a:gd name="connsiteY2" fmla="*/ 1275705 h 2901163"/>
              <a:gd name="connsiteX3" fmla="*/ 2726489 w 2797840"/>
              <a:gd name="connsiteY3" fmla="*/ 1625458 h 2901163"/>
              <a:gd name="connsiteX4" fmla="*/ 1567569 w 2797840"/>
              <a:gd name="connsiteY4" fmla="*/ 2827177 h 2901163"/>
              <a:gd name="connsiteX5" fmla="*/ 1230272 w 2797840"/>
              <a:gd name="connsiteY5" fmla="*/ 2827177 h 2901163"/>
              <a:gd name="connsiteX6" fmla="*/ 71352 w 2797840"/>
              <a:gd name="connsiteY6" fmla="*/ 1625458 h 2901163"/>
              <a:gd name="connsiteX7" fmla="*/ 71352 w 2797840"/>
              <a:gd name="connsiteY7" fmla="*/ 1275705 h 2901163"/>
              <a:gd name="connsiteX8" fmla="*/ 1230272 w 2797840"/>
              <a:gd name="connsiteY8" fmla="*/ 73987 h 2901163"/>
              <a:gd name="connsiteX9" fmla="*/ 1398921 w 2797840"/>
              <a:gd name="connsiteY9" fmla="*/ 0 h 290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7840" h="2901163">
                <a:moveTo>
                  <a:pt x="1398921" y="0"/>
                </a:moveTo>
                <a:cubicBezTo>
                  <a:pt x="1460182" y="0"/>
                  <a:pt x="1521443" y="24662"/>
                  <a:pt x="1567569" y="73987"/>
                </a:cubicBezTo>
                <a:lnTo>
                  <a:pt x="2726489" y="1275705"/>
                </a:lnTo>
                <a:cubicBezTo>
                  <a:pt x="2821624" y="1371364"/>
                  <a:pt x="2821624" y="1529799"/>
                  <a:pt x="2726489" y="1625458"/>
                </a:cubicBezTo>
                <a:cubicBezTo>
                  <a:pt x="1567569" y="2827177"/>
                  <a:pt x="1567569" y="2827177"/>
                  <a:pt x="1567569" y="2827177"/>
                </a:cubicBezTo>
                <a:cubicBezTo>
                  <a:pt x="1475317" y="2925825"/>
                  <a:pt x="1322524" y="2925825"/>
                  <a:pt x="1230272" y="2827177"/>
                </a:cubicBezTo>
                <a:cubicBezTo>
                  <a:pt x="71352" y="1625458"/>
                  <a:pt x="71352" y="1625458"/>
                  <a:pt x="71352" y="1625458"/>
                </a:cubicBezTo>
                <a:cubicBezTo>
                  <a:pt x="-23783" y="1529799"/>
                  <a:pt x="-23783" y="1371364"/>
                  <a:pt x="71352" y="1275705"/>
                </a:cubicBezTo>
                <a:cubicBezTo>
                  <a:pt x="1230272" y="73987"/>
                  <a:pt x="1230272" y="73987"/>
                  <a:pt x="1230272" y="73987"/>
                </a:cubicBezTo>
                <a:cubicBezTo>
                  <a:pt x="1276398" y="24662"/>
                  <a:pt x="1337659" y="0"/>
                  <a:pt x="139892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30073" y="1962555"/>
            <a:ext cx="2797840" cy="2901163"/>
          </a:xfrm>
          <a:custGeom>
            <a:avLst/>
            <a:gdLst>
              <a:gd name="connsiteX0" fmla="*/ 1398921 w 2797840"/>
              <a:gd name="connsiteY0" fmla="*/ 0 h 2901163"/>
              <a:gd name="connsiteX1" fmla="*/ 1567569 w 2797840"/>
              <a:gd name="connsiteY1" fmla="*/ 73987 h 2901163"/>
              <a:gd name="connsiteX2" fmla="*/ 2726489 w 2797840"/>
              <a:gd name="connsiteY2" fmla="*/ 1275705 h 2901163"/>
              <a:gd name="connsiteX3" fmla="*/ 2726489 w 2797840"/>
              <a:gd name="connsiteY3" fmla="*/ 1625459 h 2901163"/>
              <a:gd name="connsiteX4" fmla="*/ 1567569 w 2797840"/>
              <a:gd name="connsiteY4" fmla="*/ 2827177 h 2901163"/>
              <a:gd name="connsiteX5" fmla="*/ 1230272 w 2797840"/>
              <a:gd name="connsiteY5" fmla="*/ 2827177 h 2901163"/>
              <a:gd name="connsiteX6" fmla="*/ 71352 w 2797840"/>
              <a:gd name="connsiteY6" fmla="*/ 1625459 h 2901163"/>
              <a:gd name="connsiteX7" fmla="*/ 71352 w 2797840"/>
              <a:gd name="connsiteY7" fmla="*/ 1275705 h 2901163"/>
              <a:gd name="connsiteX8" fmla="*/ 1230272 w 2797840"/>
              <a:gd name="connsiteY8" fmla="*/ 73987 h 2901163"/>
              <a:gd name="connsiteX9" fmla="*/ 1398921 w 2797840"/>
              <a:gd name="connsiteY9" fmla="*/ 0 h 290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7840" h="2901163">
                <a:moveTo>
                  <a:pt x="1398921" y="0"/>
                </a:moveTo>
                <a:cubicBezTo>
                  <a:pt x="1460182" y="0"/>
                  <a:pt x="1521443" y="24662"/>
                  <a:pt x="1567569" y="73987"/>
                </a:cubicBezTo>
                <a:lnTo>
                  <a:pt x="2726489" y="1275705"/>
                </a:lnTo>
                <a:cubicBezTo>
                  <a:pt x="2821624" y="1371364"/>
                  <a:pt x="2821624" y="1529799"/>
                  <a:pt x="2726489" y="1625459"/>
                </a:cubicBezTo>
                <a:cubicBezTo>
                  <a:pt x="1567569" y="2827177"/>
                  <a:pt x="1567569" y="2827177"/>
                  <a:pt x="1567569" y="2827177"/>
                </a:cubicBezTo>
                <a:cubicBezTo>
                  <a:pt x="1475317" y="2925825"/>
                  <a:pt x="1322524" y="2925825"/>
                  <a:pt x="1230272" y="2827177"/>
                </a:cubicBezTo>
                <a:cubicBezTo>
                  <a:pt x="71352" y="1625459"/>
                  <a:pt x="71352" y="1625459"/>
                  <a:pt x="71352" y="1625459"/>
                </a:cubicBezTo>
                <a:cubicBezTo>
                  <a:pt x="-23783" y="1529799"/>
                  <a:pt x="-23783" y="1371364"/>
                  <a:pt x="71352" y="1275705"/>
                </a:cubicBezTo>
                <a:cubicBezTo>
                  <a:pt x="1230272" y="73987"/>
                  <a:pt x="1230272" y="73987"/>
                  <a:pt x="1230272" y="73987"/>
                </a:cubicBezTo>
                <a:cubicBezTo>
                  <a:pt x="1276398" y="24662"/>
                  <a:pt x="1337659" y="0"/>
                  <a:pt x="139892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9673" y="1962555"/>
            <a:ext cx="2797840" cy="2901163"/>
          </a:xfrm>
          <a:custGeom>
            <a:avLst/>
            <a:gdLst>
              <a:gd name="connsiteX0" fmla="*/ 1398921 w 2797840"/>
              <a:gd name="connsiteY0" fmla="*/ 0 h 2901163"/>
              <a:gd name="connsiteX1" fmla="*/ 1567569 w 2797840"/>
              <a:gd name="connsiteY1" fmla="*/ 73987 h 2901163"/>
              <a:gd name="connsiteX2" fmla="*/ 2726489 w 2797840"/>
              <a:gd name="connsiteY2" fmla="*/ 1275705 h 2901163"/>
              <a:gd name="connsiteX3" fmla="*/ 2726489 w 2797840"/>
              <a:gd name="connsiteY3" fmla="*/ 1625459 h 2901163"/>
              <a:gd name="connsiteX4" fmla="*/ 1567569 w 2797840"/>
              <a:gd name="connsiteY4" fmla="*/ 2827177 h 2901163"/>
              <a:gd name="connsiteX5" fmla="*/ 1230272 w 2797840"/>
              <a:gd name="connsiteY5" fmla="*/ 2827177 h 2901163"/>
              <a:gd name="connsiteX6" fmla="*/ 71352 w 2797840"/>
              <a:gd name="connsiteY6" fmla="*/ 1625459 h 2901163"/>
              <a:gd name="connsiteX7" fmla="*/ 71352 w 2797840"/>
              <a:gd name="connsiteY7" fmla="*/ 1275705 h 2901163"/>
              <a:gd name="connsiteX8" fmla="*/ 1230272 w 2797840"/>
              <a:gd name="connsiteY8" fmla="*/ 73987 h 2901163"/>
              <a:gd name="connsiteX9" fmla="*/ 1398921 w 2797840"/>
              <a:gd name="connsiteY9" fmla="*/ 0 h 290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7840" h="2901163">
                <a:moveTo>
                  <a:pt x="1398921" y="0"/>
                </a:moveTo>
                <a:cubicBezTo>
                  <a:pt x="1460182" y="0"/>
                  <a:pt x="1521443" y="24662"/>
                  <a:pt x="1567569" y="73987"/>
                </a:cubicBezTo>
                <a:lnTo>
                  <a:pt x="2726489" y="1275705"/>
                </a:lnTo>
                <a:cubicBezTo>
                  <a:pt x="2821624" y="1371364"/>
                  <a:pt x="2821624" y="1529799"/>
                  <a:pt x="2726489" y="1625459"/>
                </a:cubicBezTo>
                <a:cubicBezTo>
                  <a:pt x="1567569" y="2827177"/>
                  <a:pt x="1567569" y="2827177"/>
                  <a:pt x="1567569" y="2827177"/>
                </a:cubicBezTo>
                <a:cubicBezTo>
                  <a:pt x="1475317" y="2925825"/>
                  <a:pt x="1322524" y="2925825"/>
                  <a:pt x="1230272" y="2827177"/>
                </a:cubicBezTo>
                <a:cubicBezTo>
                  <a:pt x="71352" y="1625459"/>
                  <a:pt x="71352" y="1625459"/>
                  <a:pt x="71352" y="1625459"/>
                </a:cubicBezTo>
                <a:cubicBezTo>
                  <a:pt x="-23783" y="1529799"/>
                  <a:pt x="-23783" y="1371364"/>
                  <a:pt x="71352" y="1275705"/>
                </a:cubicBezTo>
                <a:cubicBezTo>
                  <a:pt x="1230272" y="73987"/>
                  <a:pt x="1230272" y="73987"/>
                  <a:pt x="1230272" y="73987"/>
                </a:cubicBezTo>
                <a:cubicBezTo>
                  <a:pt x="1276398" y="24662"/>
                  <a:pt x="1337659" y="0"/>
                  <a:pt x="139892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39072" y="3613105"/>
            <a:ext cx="2797840" cy="2899610"/>
          </a:xfrm>
          <a:custGeom>
            <a:avLst/>
            <a:gdLst>
              <a:gd name="connsiteX0" fmla="*/ 1398921 w 2797840"/>
              <a:gd name="connsiteY0" fmla="*/ 0 h 2899610"/>
              <a:gd name="connsiteX1" fmla="*/ 1567569 w 2797840"/>
              <a:gd name="connsiteY1" fmla="*/ 73947 h 2899610"/>
              <a:gd name="connsiteX2" fmla="*/ 2726489 w 2797840"/>
              <a:gd name="connsiteY2" fmla="*/ 1275022 h 2899610"/>
              <a:gd name="connsiteX3" fmla="*/ 2726489 w 2797840"/>
              <a:gd name="connsiteY3" fmla="*/ 1624588 h 2899610"/>
              <a:gd name="connsiteX4" fmla="*/ 1567569 w 2797840"/>
              <a:gd name="connsiteY4" fmla="*/ 2825663 h 2899610"/>
              <a:gd name="connsiteX5" fmla="*/ 1230272 w 2797840"/>
              <a:gd name="connsiteY5" fmla="*/ 2825663 h 2899610"/>
              <a:gd name="connsiteX6" fmla="*/ 71352 w 2797840"/>
              <a:gd name="connsiteY6" fmla="*/ 1624588 h 2899610"/>
              <a:gd name="connsiteX7" fmla="*/ 71352 w 2797840"/>
              <a:gd name="connsiteY7" fmla="*/ 1275022 h 2899610"/>
              <a:gd name="connsiteX8" fmla="*/ 1230272 w 2797840"/>
              <a:gd name="connsiteY8" fmla="*/ 73947 h 2899610"/>
              <a:gd name="connsiteX9" fmla="*/ 1398921 w 2797840"/>
              <a:gd name="connsiteY9" fmla="*/ 0 h 28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7840" h="2899610">
                <a:moveTo>
                  <a:pt x="1398921" y="0"/>
                </a:moveTo>
                <a:cubicBezTo>
                  <a:pt x="1460182" y="0"/>
                  <a:pt x="1521443" y="24649"/>
                  <a:pt x="1567569" y="73947"/>
                </a:cubicBezTo>
                <a:lnTo>
                  <a:pt x="2726489" y="1275022"/>
                </a:lnTo>
                <a:cubicBezTo>
                  <a:pt x="2821624" y="1370630"/>
                  <a:pt x="2821624" y="1528981"/>
                  <a:pt x="2726489" y="1624588"/>
                </a:cubicBezTo>
                <a:cubicBezTo>
                  <a:pt x="1567569" y="2825663"/>
                  <a:pt x="1567569" y="2825663"/>
                  <a:pt x="1567569" y="2825663"/>
                </a:cubicBezTo>
                <a:cubicBezTo>
                  <a:pt x="1475317" y="2924259"/>
                  <a:pt x="1322524" y="2924259"/>
                  <a:pt x="1230272" y="2825663"/>
                </a:cubicBezTo>
                <a:cubicBezTo>
                  <a:pt x="71352" y="1624588"/>
                  <a:pt x="71352" y="1624588"/>
                  <a:pt x="71352" y="1624588"/>
                </a:cubicBezTo>
                <a:cubicBezTo>
                  <a:pt x="-23783" y="1528981"/>
                  <a:pt x="-23783" y="1370630"/>
                  <a:pt x="71352" y="1275022"/>
                </a:cubicBezTo>
                <a:cubicBezTo>
                  <a:pt x="1230272" y="73947"/>
                  <a:pt x="1230272" y="73947"/>
                  <a:pt x="1230272" y="73947"/>
                </a:cubicBezTo>
                <a:cubicBezTo>
                  <a:pt x="1276398" y="24649"/>
                  <a:pt x="1337659" y="0"/>
                  <a:pt x="139892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29986" y="5281052"/>
            <a:ext cx="2798739" cy="1576951"/>
          </a:xfrm>
          <a:custGeom>
            <a:avLst/>
            <a:gdLst>
              <a:gd name="connsiteX0" fmla="*/ 1399370 w 2798739"/>
              <a:gd name="connsiteY0" fmla="*/ 0 h 1576951"/>
              <a:gd name="connsiteX1" fmla="*/ 1568090 w 2798739"/>
              <a:gd name="connsiteY1" fmla="*/ 73954 h 1576951"/>
              <a:gd name="connsiteX2" fmla="*/ 2727496 w 2798739"/>
              <a:gd name="connsiteY2" fmla="*/ 1275157 h 1576951"/>
              <a:gd name="connsiteX3" fmla="*/ 2764989 w 2798739"/>
              <a:gd name="connsiteY3" fmla="*/ 1576951 h 1576951"/>
              <a:gd name="connsiteX4" fmla="*/ 33751 w 2798739"/>
              <a:gd name="connsiteY4" fmla="*/ 1576951 h 1576951"/>
              <a:gd name="connsiteX5" fmla="*/ 71244 w 2798739"/>
              <a:gd name="connsiteY5" fmla="*/ 1275157 h 1576951"/>
              <a:gd name="connsiteX6" fmla="*/ 1230650 w 2798739"/>
              <a:gd name="connsiteY6" fmla="*/ 73954 h 1576951"/>
              <a:gd name="connsiteX7" fmla="*/ 1399370 w 2798739"/>
              <a:gd name="connsiteY7" fmla="*/ 0 h 15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8739" h="1576951">
                <a:moveTo>
                  <a:pt x="1399370" y="0"/>
                </a:moveTo>
                <a:cubicBezTo>
                  <a:pt x="1460657" y="0"/>
                  <a:pt x="1521944" y="24651"/>
                  <a:pt x="1568090" y="73954"/>
                </a:cubicBezTo>
                <a:cubicBezTo>
                  <a:pt x="1568090" y="73954"/>
                  <a:pt x="1568090" y="73954"/>
                  <a:pt x="2727496" y="1275157"/>
                </a:cubicBezTo>
                <a:cubicBezTo>
                  <a:pt x="2808251" y="1355834"/>
                  <a:pt x="2819787" y="1481333"/>
                  <a:pt x="2764989" y="1576951"/>
                </a:cubicBezTo>
                <a:cubicBezTo>
                  <a:pt x="2764989" y="1576951"/>
                  <a:pt x="2764989" y="1576951"/>
                  <a:pt x="33751" y="1576951"/>
                </a:cubicBezTo>
                <a:cubicBezTo>
                  <a:pt x="-21047" y="1481333"/>
                  <a:pt x="-9510" y="1355834"/>
                  <a:pt x="71244" y="1275157"/>
                </a:cubicBezTo>
                <a:cubicBezTo>
                  <a:pt x="71244" y="1275157"/>
                  <a:pt x="71244" y="1275157"/>
                  <a:pt x="1230650" y="73954"/>
                </a:cubicBezTo>
                <a:cubicBezTo>
                  <a:pt x="1276796" y="24651"/>
                  <a:pt x="1338083" y="0"/>
                  <a:pt x="139937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20287" y="3613105"/>
            <a:ext cx="2799337" cy="2899610"/>
          </a:xfrm>
          <a:custGeom>
            <a:avLst/>
            <a:gdLst>
              <a:gd name="connsiteX0" fmla="*/ 1399669 w 2799337"/>
              <a:gd name="connsiteY0" fmla="*/ 0 h 2899610"/>
              <a:gd name="connsiteX1" fmla="*/ 1568408 w 2799337"/>
              <a:gd name="connsiteY1" fmla="*/ 73947 h 2899610"/>
              <a:gd name="connsiteX2" fmla="*/ 2727948 w 2799337"/>
              <a:gd name="connsiteY2" fmla="*/ 1275022 h 2899610"/>
              <a:gd name="connsiteX3" fmla="*/ 2727948 w 2799337"/>
              <a:gd name="connsiteY3" fmla="*/ 1624588 h 2899610"/>
              <a:gd name="connsiteX4" fmla="*/ 1568408 w 2799337"/>
              <a:gd name="connsiteY4" fmla="*/ 2825663 h 2899610"/>
              <a:gd name="connsiteX5" fmla="*/ 1230930 w 2799337"/>
              <a:gd name="connsiteY5" fmla="*/ 2825663 h 2899610"/>
              <a:gd name="connsiteX6" fmla="*/ 71390 w 2799337"/>
              <a:gd name="connsiteY6" fmla="*/ 1624588 h 2899610"/>
              <a:gd name="connsiteX7" fmla="*/ 71390 w 2799337"/>
              <a:gd name="connsiteY7" fmla="*/ 1275022 h 2899610"/>
              <a:gd name="connsiteX8" fmla="*/ 1230930 w 2799337"/>
              <a:gd name="connsiteY8" fmla="*/ 73947 h 2899610"/>
              <a:gd name="connsiteX9" fmla="*/ 1399669 w 2799337"/>
              <a:gd name="connsiteY9" fmla="*/ 0 h 28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337" h="2899610">
                <a:moveTo>
                  <a:pt x="1399669" y="0"/>
                </a:moveTo>
                <a:cubicBezTo>
                  <a:pt x="1460963" y="0"/>
                  <a:pt x="1522258" y="24649"/>
                  <a:pt x="1568408" y="73947"/>
                </a:cubicBezTo>
                <a:lnTo>
                  <a:pt x="2727948" y="1275022"/>
                </a:lnTo>
                <a:cubicBezTo>
                  <a:pt x="2823134" y="1370630"/>
                  <a:pt x="2823134" y="1528981"/>
                  <a:pt x="2727948" y="1624588"/>
                </a:cubicBezTo>
                <a:cubicBezTo>
                  <a:pt x="1568408" y="2825663"/>
                  <a:pt x="1568408" y="2825663"/>
                  <a:pt x="1568408" y="2825663"/>
                </a:cubicBezTo>
                <a:cubicBezTo>
                  <a:pt x="1476107" y="2924259"/>
                  <a:pt x="1323232" y="2924259"/>
                  <a:pt x="1230930" y="2825663"/>
                </a:cubicBezTo>
                <a:cubicBezTo>
                  <a:pt x="71390" y="1624588"/>
                  <a:pt x="71390" y="1624588"/>
                  <a:pt x="71390" y="1624588"/>
                </a:cubicBezTo>
                <a:cubicBezTo>
                  <a:pt x="-23796" y="1528981"/>
                  <a:pt x="-23796" y="1370630"/>
                  <a:pt x="71390" y="1275022"/>
                </a:cubicBezTo>
                <a:cubicBezTo>
                  <a:pt x="1230930" y="73947"/>
                  <a:pt x="1230930" y="73947"/>
                  <a:pt x="1230930" y="73947"/>
                </a:cubicBezTo>
                <a:cubicBezTo>
                  <a:pt x="1277081" y="24649"/>
                  <a:pt x="1338375" y="0"/>
                  <a:pt x="139966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1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41584" y="4053458"/>
            <a:ext cx="2350416" cy="2804545"/>
          </a:xfrm>
          <a:custGeom>
            <a:avLst/>
            <a:gdLst>
              <a:gd name="connsiteX0" fmla="*/ 0 w 2350416"/>
              <a:gd name="connsiteY0" fmla="*/ 0 h 2804545"/>
              <a:gd name="connsiteX1" fmla="*/ 2350416 w 2350416"/>
              <a:gd name="connsiteY1" fmla="*/ 0 h 2804545"/>
              <a:gd name="connsiteX2" fmla="*/ 2350416 w 2350416"/>
              <a:gd name="connsiteY2" fmla="*/ 2804545 h 2804545"/>
              <a:gd name="connsiteX3" fmla="*/ 0 w 2350416"/>
              <a:gd name="connsiteY3" fmla="*/ 2804545 h 280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0416" h="2804545">
                <a:moveTo>
                  <a:pt x="0" y="0"/>
                </a:moveTo>
                <a:lnTo>
                  <a:pt x="2350416" y="0"/>
                </a:lnTo>
                <a:lnTo>
                  <a:pt x="2350416" y="2804545"/>
                </a:lnTo>
                <a:lnTo>
                  <a:pt x="0" y="280454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491167" y="4053459"/>
            <a:ext cx="2350416" cy="2804545"/>
          </a:xfrm>
          <a:custGeom>
            <a:avLst/>
            <a:gdLst>
              <a:gd name="connsiteX0" fmla="*/ 0 w 2350416"/>
              <a:gd name="connsiteY0" fmla="*/ 0 h 2804545"/>
              <a:gd name="connsiteX1" fmla="*/ 2350416 w 2350416"/>
              <a:gd name="connsiteY1" fmla="*/ 0 h 2804545"/>
              <a:gd name="connsiteX2" fmla="*/ 2350416 w 2350416"/>
              <a:gd name="connsiteY2" fmla="*/ 2804545 h 2804545"/>
              <a:gd name="connsiteX3" fmla="*/ 0 w 2350416"/>
              <a:gd name="connsiteY3" fmla="*/ 2804545 h 280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0416" h="2804545">
                <a:moveTo>
                  <a:pt x="0" y="0"/>
                </a:moveTo>
                <a:lnTo>
                  <a:pt x="2350416" y="0"/>
                </a:lnTo>
                <a:lnTo>
                  <a:pt x="2350416" y="2804545"/>
                </a:lnTo>
                <a:lnTo>
                  <a:pt x="0" y="280454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4053459"/>
            <a:ext cx="7491167" cy="2804545"/>
          </a:xfrm>
          <a:custGeom>
            <a:avLst/>
            <a:gdLst>
              <a:gd name="connsiteX0" fmla="*/ 0 w 7491167"/>
              <a:gd name="connsiteY0" fmla="*/ 0 h 2804545"/>
              <a:gd name="connsiteX1" fmla="*/ 7491167 w 7491167"/>
              <a:gd name="connsiteY1" fmla="*/ 0 h 2804545"/>
              <a:gd name="connsiteX2" fmla="*/ 7491167 w 7491167"/>
              <a:gd name="connsiteY2" fmla="*/ 2804545 h 2804545"/>
              <a:gd name="connsiteX3" fmla="*/ 0 w 7491167"/>
              <a:gd name="connsiteY3" fmla="*/ 2804545 h 280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1167" h="2804545">
                <a:moveTo>
                  <a:pt x="0" y="0"/>
                </a:moveTo>
                <a:lnTo>
                  <a:pt x="7491167" y="0"/>
                </a:lnTo>
                <a:lnTo>
                  <a:pt x="7491167" y="2804545"/>
                </a:lnTo>
                <a:lnTo>
                  <a:pt x="0" y="280454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91168" y="2202111"/>
            <a:ext cx="4700833" cy="1851346"/>
          </a:xfrm>
          <a:custGeom>
            <a:avLst/>
            <a:gdLst>
              <a:gd name="connsiteX0" fmla="*/ 0 w 4700833"/>
              <a:gd name="connsiteY0" fmla="*/ 0 h 1851346"/>
              <a:gd name="connsiteX1" fmla="*/ 4700833 w 4700833"/>
              <a:gd name="connsiteY1" fmla="*/ 0 h 1851346"/>
              <a:gd name="connsiteX2" fmla="*/ 4700833 w 4700833"/>
              <a:gd name="connsiteY2" fmla="*/ 1851346 h 1851346"/>
              <a:gd name="connsiteX3" fmla="*/ 0 w 4700833"/>
              <a:gd name="connsiteY3" fmla="*/ 1851346 h 185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0833" h="1851346">
                <a:moveTo>
                  <a:pt x="0" y="0"/>
                </a:moveTo>
                <a:lnTo>
                  <a:pt x="4700833" y="0"/>
                </a:lnTo>
                <a:lnTo>
                  <a:pt x="4700833" y="1851346"/>
                </a:lnTo>
                <a:lnTo>
                  <a:pt x="0" y="18513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841584" y="1"/>
            <a:ext cx="2350416" cy="2202110"/>
          </a:xfrm>
          <a:custGeom>
            <a:avLst/>
            <a:gdLst>
              <a:gd name="connsiteX0" fmla="*/ 0 w 2350416"/>
              <a:gd name="connsiteY0" fmla="*/ 0 h 2202110"/>
              <a:gd name="connsiteX1" fmla="*/ 2350416 w 2350416"/>
              <a:gd name="connsiteY1" fmla="*/ 0 h 2202110"/>
              <a:gd name="connsiteX2" fmla="*/ 2350416 w 2350416"/>
              <a:gd name="connsiteY2" fmla="*/ 2202110 h 2202110"/>
              <a:gd name="connsiteX3" fmla="*/ 0 w 2350416"/>
              <a:gd name="connsiteY3" fmla="*/ 2202110 h 22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0416" h="2202110">
                <a:moveTo>
                  <a:pt x="0" y="0"/>
                </a:moveTo>
                <a:lnTo>
                  <a:pt x="2350416" y="0"/>
                </a:lnTo>
                <a:lnTo>
                  <a:pt x="2350416" y="2202110"/>
                </a:lnTo>
                <a:lnTo>
                  <a:pt x="0" y="2202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491167" y="1"/>
            <a:ext cx="2350416" cy="2202110"/>
          </a:xfrm>
          <a:custGeom>
            <a:avLst/>
            <a:gdLst>
              <a:gd name="connsiteX0" fmla="*/ 0 w 2350416"/>
              <a:gd name="connsiteY0" fmla="*/ 0 h 2202110"/>
              <a:gd name="connsiteX1" fmla="*/ 2350416 w 2350416"/>
              <a:gd name="connsiteY1" fmla="*/ 0 h 2202110"/>
              <a:gd name="connsiteX2" fmla="*/ 2350416 w 2350416"/>
              <a:gd name="connsiteY2" fmla="*/ 2202110 h 2202110"/>
              <a:gd name="connsiteX3" fmla="*/ 0 w 2350416"/>
              <a:gd name="connsiteY3" fmla="*/ 2202110 h 22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0416" h="2202110">
                <a:moveTo>
                  <a:pt x="0" y="0"/>
                </a:moveTo>
                <a:lnTo>
                  <a:pt x="2350416" y="0"/>
                </a:lnTo>
                <a:lnTo>
                  <a:pt x="2350416" y="2202110"/>
                </a:lnTo>
                <a:lnTo>
                  <a:pt x="0" y="2202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24400" y="4"/>
            <a:ext cx="2766768" cy="4053455"/>
          </a:xfrm>
          <a:custGeom>
            <a:avLst/>
            <a:gdLst>
              <a:gd name="connsiteX0" fmla="*/ 0 w 2766768"/>
              <a:gd name="connsiteY0" fmla="*/ 0 h 4053455"/>
              <a:gd name="connsiteX1" fmla="*/ 2766768 w 2766768"/>
              <a:gd name="connsiteY1" fmla="*/ 0 h 4053455"/>
              <a:gd name="connsiteX2" fmla="*/ 2766768 w 2766768"/>
              <a:gd name="connsiteY2" fmla="*/ 4053455 h 4053455"/>
              <a:gd name="connsiteX3" fmla="*/ 0 w 2766768"/>
              <a:gd name="connsiteY3" fmla="*/ 4053455 h 405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768" h="4053455">
                <a:moveTo>
                  <a:pt x="0" y="0"/>
                </a:moveTo>
                <a:lnTo>
                  <a:pt x="2766768" y="0"/>
                </a:lnTo>
                <a:lnTo>
                  <a:pt x="2766768" y="4053455"/>
                </a:lnTo>
                <a:lnTo>
                  <a:pt x="0" y="405345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34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3175" y="-6349"/>
            <a:ext cx="3049588" cy="3432175"/>
          </a:xfrm>
          <a:custGeom>
            <a:avLst/>
            <a:gdLst>
              <a:gd name="connsiteX0" fmla="*/ 0 w 3049588"/>
              <a:gd name="connsiteY0" fmla="*/ 0 h 3432175"/>
              <a:gd name="connsiteX1" fmla="*/ 3049588 w 3049588"/>
              <a:gd name="connsiteY1" fmla="*/ 0 h 3432175"/>
              <a:gd name="connsiteX2" fmla="*/ 3049588 w 3049588"/>
              <a:gd name="connsiteY2" fmla="*/ 3432175 h 3432175"/>
              <a:gd name="connsiteX3" fmla="*/ 0 w 3049588"/>
              <a:gd name="connsiteY3" fmla="*/ 3432175 h 343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8" h="3432175">
                <a:moveTo>
                  <a:pt x="0" y="0"/>
                </a:moveTo>
                <a:lnTo>
                  <a:pt x="3049588" y="0"/>
                </a:lnTo>
                <a:lnTo>
                  <a:pt x="3049588" y="3432175"/>
                </a:lnTo>
                <a:lnTo>
                  <a:pt x="0" y="34321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46414" y="3425828"/>
            <a:ext cx="3048000" cy="3432175"/>
          </a:xfrm>
          <a:custGeom>
            <a:avLst/>
            <a:gdLst>
              <a:gd name="connsiteX0" fmla="*/ 0 w 3048000"/>
              <a:gd name="connsiteY0" fmla="*/ 0 h 3432175"/>
              <a:gd name="connsiteX1" fmla="*/ 3048000 w 3048000"/>
              <a:gd name="connsiteY1" fmla="*/ 0 h 3432175"/>
              <a:gd name="connsiteX2" fmla="*/ 3048000 w 3048000"/>
              <a:gd name="connsiteY2" fmla="*/ 3432175 h 3432175"/>
              <a:gd name="connsiteX3" fmla="*/ 0 w 3048000"/>
              <a:gd name="connsiteY3" fmla="*/ 3432175 h 343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32175">
                <a:moveTo>
                  <a:pt x="0" y="0"/>
                </a:moveTo>
                <a:lnTo>
                  <a:pt x="3048000" y="0"/>
                </a:lnTo>
                <a:lnTo>
                  <a:pt x="3048000" y="3432175"/>
                </a:lnTo>
                <a:lnTo>
                  <a:pt x="0" y="34321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4414" y="-6349"/>
            <a:ext cx="3046413" cy="3432175"/>
          </a:xfrm>
          <a:custGeom>
            <a:avLst/>
            <a:gdLst>
              <a:gd name="connsiteX0" fmla="*/ 0 w 3046413"/>
              <a:gd name="connsiteY0" fmla="*/ 0 h 3432175"/>
              <a:gd name="connsiteX1" fmla="*/ 3046413 w 3046413"/>
              <a:gd name="connsiteY1" fmla="*/ 0 h 3432175"/>
              <a:gd name="connsiteX2" fmla="*/ 3046413 w 3046413"/>
              <a:gd name="connsiteY2" fmla="*/ 3432175 h 3432175"/>
              <a:gd name="connsiteX3" fmla="*/ 0 w 3046413"/>
              <a:gd name="connsiteY3" fmla="*/ 3432175 h 343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6413" h="3432175">
                <a:moveTo>
                  <a:pt x="0" y="0"/>
                </a:moveTo>
                <a:lnTo>
                  <a:pt x="3046413" y="0"/>
                </a:lnTo>
                <a:lnTo>
                  <a:pt x="3046413" y="3432175"/>
                </a:lnTo>
                <a:lnTo>
                  <a:pt x="0" y="34321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825" y="3425828"/>
            <a:ext cx="3048000" cy="3432175"/>
          </a:xfrm>
          <a:custGeom>
            <a:avLst/>
            <a:gdLst>
              <a:gd name="connsiteX0" fmla="*/ 0 w 3048000"/>
              <a:gd name="connsiteY0" fmla="*/ 0 h 3432175"/>
              <a:gd name="connsiteX1" fmla="*/ 3048000 w 3048000"/>
              <a:gd name="connsiteY1" fmla="*/ 0 h 3432175"/>
              <a:gd name="connsiteX2" fmla="*/ 3048000 w 3048000"/>
              <a:gd name="connsiteY2" fmla="*/ 3432175 h 3432175"/>
              <a:gd name="connsiteX3" fmla="*/ 0 w 3048000"/>
              <a:gd name="connsiteY3" fmla="*/ 3432175 h 343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32175">
                <a:moveTo>
                  <a:pt x="0" y="0"/>
                </a:moveTo>
                <a:lnTo>
                  <a:pt x="3048000" y="0"/>
                </a:lnTo>
                <a:lnTo>
                  <a:pt x="3048000" y="3432175"/>
                </a:lnTo>
                <a:lnTo>
                  <a:pt x="0" y="34321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39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48964-CBDF-49F3-BCB8-E055D360FBB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29CBC331-4DD0-48E4-B7D8-688265257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12270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45810" y="0"/>
            <a:ext cx="2696012" cy="2639386"/>
          </a:xfrm>
          <a:custGeom>
            <a:avLst/>
            <a:gdLst>
              <a:gd name="connsiteX0" fmla="*/ 0 w 2696012"/>
              <a:gd name="connsiteY0" fmla="*/ 0 h 2639386"/>
              <a:gd name="connsiteX1" fmla="*/ 2696012 w 2696012"/>
              <a:gd name="connsiteY1" fmla="*/ 0 h 2639386"/>
              <a:gd name="connsiteX2" fmla="*/ 2696012 w 2696012"/>
              <a:gd name="connsiteY2" fmla="*/ 2639386 h 2639386"/>
              <a:gd name="connsiteX3" fmla="*/ 0 w 2696012"/>
              <a:gd name="connsiteY3" fmla="*/ 2639386 h 263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012" h="2639386">
                <a:moveTo>
                  <a:pt x="0" y="0"/>
                </a:moveTo>
                <a:lnTo>
                  <a:pt x="2696012" y="0"/>
                </a:lnTo>
                <a:lnTo>
                  <a:pt x="2696012" y="2639386"/>
                </a:lnTo>
                <a:lnTo>
                  <a:pt x="0" y="26393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161364" y="-1"/>
            <a:ext cx="2696012" cy="6858000"/>
          </a:xfrm>
          <a:custGeom>
            <a:avLst/>
            <a:gdLst>
              <a:gd name="connsiteX0" fmla="*/ 0 w 2696012"/>
              <a:gd name="connsiteY0" fmla="*/ 3926048 h 6858000"/>
              <a:gd name="connsiteX1" fmla="*/ 2696012 w 2696012"/>
              <a:gd name="connsiteY1" fmla="*/ 3926048 h 6858000"/>
              <a:gd name="connsiteX2" fmla="*/ 2696012 w 2696012"/>
              <a:gd name="connsiteY2" fmla="*/ 6858000 h 6858000"/>
              <a:gd name="connsiteX3" fmla="*/ 0 w 2696012"/>
              <a:gd name="connsiteY3" fmla="*/ 6858000 h 6858000"/>
              <a:gd name="connsiteX4" fmla="*/ 0 w 2696012"/>
              <a:gd name="connsiteY4" fmla="*/ 0 h 6858000"/>
              <a:gd name="connsiteX5" fmla="*/ 2696012 w 2696012"/>
              <a:gd name="connsiteY5" fmla="*/ 0 h 6858000"/>
              <a:gd name="connsiteX6" fmla="*/ 2696012 w 2696012"/>
              <a:gd name="connsiteY6" fmla="*/ 3806505 h 6858000"/>
              <a:gd name="connsiteX7" fmla="*/ 0 w 2696012"/>
              <a:gd name="connsiteY7" fmla="*/ 3806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6012" h="6858000">
                <a:moveTo>
                  <a:pt x="0" y="3926048"/>
                </a:moveTo>
                <a:lnTo>
                  <a:pt x="2696012" y="3926048"/>
                </a:lnTo>
                <a:lnTo>
                  <a:pt x="2696012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2696012" y="0"/>
                </a:lnTo>
                <a:lnTo>
                  <a:pt x="2696012" y="3806505"/>
                </a:lnTo>
                <a:lnTo>
                  <a:pt x="0" y="38065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783D925-2F31-4385-B858-82ACB70725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975348" y="0"/>
            <a:ext cx="3216654" cy="6858000"/>
          </a:xfrm>
          <a:custGeom>
            <a:avLst/>
            <a:gdLst>
              <a:gd name="connsiteX0" fmla="*/ 0 w 3216654"/>
              <a:gd name="connsiteY0" fmla="*/ 0 h 6858000"/>
              <a:gd name="connsiteX1" fmla="*/ 3216654 w 3216654"/>
              <a:gd name="connsiteY1" fmla="*/ 0 h 6858000"/>
              <a:gd name="connsiteX2" fmla="*/ 3216654 w 3216654"/>
              <a:gd name="connsiteY2" fmla="*/ 6858000 h 6858000"/>
              <a:gd name="connsiteX3" fmla="*/ 0 w 32166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654" h="6858000">
                <a:moveTo>
                  <a:pt x="0" y="0"/>
                </a:moveTo>
                <a:lnTo>
                  <a:pt x="3216654" y="0"/>
                </a:lnTo>
                <a:lnTo>
                  <a:pt x="32166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5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15D899C-8CE0-4B56-87B8-0C0B0E2DD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0459" y="3102864"/>
            <a:ext cx="2380431" cy="2380431"/>
          </a:xfrm>
          <a:custGeom>
            <a:avLst/>
            <a:gdLst>
              <a:gd name="connsiteX0" fmla="*/ 579436 w 2380431"/>
              <a:gd name="connsiteY0" fmla="*/ 0 h 2380431"/>
              <a:gd name="connsiteX1" fmla="*/ 2380431 w 2380431"/>
              <a:gd name="connsiteY1" fmla="*/ 0 h 2380431"/>
              <a:gd name="connsiteX2" fmla="*/ 2380431 w 2380431"/>
              <a:gd name="connsiteY2" fmla="*/ 1795174 h 2380431"/>
              <a:gd name="connsiteX3" fmla="*/ 1795175 w 2380431"/>
              <a:gd name="connsiteY3" fmla="*/ 2380430 h 2380431"/>
              <a:gd name="connsiteX4" fmla="*/ 2 w 2380431"/>
              <a:gd name="connsiteY4" fmla="*/ 2380431 h 2380431"/>
              <a:gd name="connsiteX5" fmla="*/ 0 w 2380431"/>
              <a:gd name="connsiteY5" fmla="*/ 579435 h 238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431" h="2380431">
                <a:moveTo>
                  <a:pt x="579436" y="0"/>
                </a:moveTo>
                <a:lnTo>
                  <a:pt x="2380431" y="0"/>
                </a:lnTo>
                <a:lnTo>
                  <a:pt x="2380431" y="1795174"/>
                </a:lnTo>
                <a:lnTo>
                  <a:pt x="1795175" y="2380430"/>
                </a:lnTo>
                <a:lnTo>
                  <a:pt x="2" y="2380431"/>
                </a:lnTo>
                <a:lnTo>
                  <a:pt x="0" y="5794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0115825C-7F89-49A1-BAF7-7B7989F17B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1648" y="3102866"/>
            <a:ext cx="2380431" cy="2380431"/>
          </a:xfrm>
          <a:custGeom>
            <a:avLst/>
            <a:gdLst>
              <a:gd name="connsiteX0" fmla="*/ 579435 w 2380431"/>
              <a:gd name="connsiteY0" fmla="*/ 0 h 2380431"/>
              <a:gd name="connsiteX1" fmla="*/ 2380430 w 2380431"/>
              <a:gd name="connsiteY1" fmla="*/ 0 h 2380431"/>
              <a:gd name="connsiteX2" fmla="*/ 2380431 w 2380431"/>
              <a:gd name="connsiteY2" fmla="*/ 1795173 h 2380431"/>
              <a:gd name="connsiteX3" fmla="*/ 1795175 w 2380431"/>
              <a:gd name="connsiteY3" fmla="*/ 2380429 h 2380431"/>
              <a:gd name="connsiteX4" fmla="*/ 1 w 2380431"/>
              <a:gd name="connsiteY4" fmla="*/ 2380431 h 2380431"/>
              <a:gd name="connsiteX5" fmla="*/ 0 w 2380431"/>
              <a:gd name="connsiteY5" fmla="*/ 579435 h 238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431" h="2380431">
                <a:moveTo>
                  <a:pt x="579435" y="0"/>
                </a:moveTo>
                <a:lnTo>
                  <a:pt x="2380430" y="0"/>
                </a:lnTo>
                <a:lnTo>
                  <a:pt x="2380431" y="1795173"/>
                </a:lnTo>
                <a:lnTo>
                  <a:pt x="1795175" y="2380429"/>
                </a:lnTo>
                <a:lnTo>
                  <a:pt x="1" y="2380431"/>
                </a:lnTo>
                <a:lnTo>
                  <a:pt x="0" y="5794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50925B1-0DB1-4B25-A912-D135C71158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2835" y="3102865"/>
            <a:ext cx="2380432" cy="2380431"/>
          </a:xfrm>
          <a:custGeom>
            <a:avLst/>
            <a:gdLst>
              <a:gd name="connsiteX0" fmla="*/ 2380432 w 2380432"/>
              <a:gd name="connsiteY0" fmla="*/ 0 h 2380431"/>
              <a:gd name="connsiteX1" fmla="*/ 2380430 w 2380432"/>
              <a:gd name="connsiteY1" fmla="*/ 1795175 h 2380431"/>
              <a:gd name="connsiteX2" fmla="*/ 1795174 w 2380432"/>
              <a:gd name="connsiteY2" fmla="*/ 2380431 h 2380431"/>
              <a:gd name="connsiteX3" fmla="*/ 1 w 2380432"/>
              <a:gd name="connsiteY3" fmla="*/ 2380431 h 2380431"/>
              <a:gd name="connsiteX4" fmla="*/ 0 w 2380432"/>
              <a:gd name="connsiteY4" fmla="*/ 579437 h 2380431"/>
              <a:gd name="connsiteX5" fmla="*/ 579436 w 2380432"/>
              <a:gd name="connsiteY5" fmla="*/ 1 h 238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432" h="2380431">
                <a:moveTo>
                  <a:pt x="2380432" y="0"/>
                </a:moveTo>
                <a:lnTo>
                  <a:pt x="2380430" y="1795175"/>
                </a:lnTo>
                <a:lnTo>
                  <a:pt x="1795174" y="2380431"/>
                </a:lnTo>
                <a:lnTo>
                  <a:pt x="1" y="2380431"/>
                </a:lnTo>
                <a:lnTo>
                  <a:pt x="0" y="579437"/>
                </a:lnTo>
                <a:lnTo>
                  <a:pt x="579436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B6EEB9-04AC-4A82-AB2B-0D77A0EBCC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4022" y="3102865"/>
            <a:ext cx="2380431" cy="2380432"/>
          </a:xfrm>
          <a:custGeom>
            <a:avLst/>
            <a:gdLst>
              <a:gd name="connsiteX0" fmla="*/ 2380431 w 2380431"/>
              <a:gd name="connsiteY0" fmla="*/ 0 h 2380432"/>
              <a:gd name="connsiteX1" fmla="*/ 2380431 w 2380431"/>
              <a:gd name="connsiteY1" fmla="*/ 1795175 h 2380432"/>
              <a:gd name="connsiteX2" fmla="*/ 1795175 w 2380431"/>
              <a:gd name="connsiteY2" fmla="*/ 2380431 h 2380432"/>
              <a:gd name="connsiteX3" fmla="*/ 1 w 2380431"/>
              <a:gd name="connsiteY3" fmla="*/ 2380432 h 2380432"/>
              <a:gd name="connsiteX4" fmla="*/ 0 w 2380431"/>
              <a:gd name="connsiteY4" fmla="*/ 579437 h 2380432"/>
              <a:gd name="connsiteX5" fmla="*/ 579436 w 2380431"/>
              <a:gd name="connsiteY5" fmla="*/ 1 h 238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431" h="2380432">
                <a:moveTo>
                  <a:pt x="2380431" y="0"/>
                </a:moveTo>
                <a:lnTo>
                  <a:pt x="2380431" y="1795175"/>
                </a:lnTo>
                <a:lnTo>
                  <a:pt x="1795175" y="2380431"/>
                </a:lnTo>
                <a:lnTo>
                  <a:pt x="1" y="2380432"/>
                </a:lnTo>
                <a:lnTo>
                  <a:pt x="0" y="579437"/>
                </a:lnTo>
                <a:lnTo>
                  <a:pt x="579436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512D181B-034D-464C-B4E5-4950D43F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88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A20584-7125-4D68-9411-757C34AF6B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3" y="359619"/>
            <a:ext cx="10515600" cy="605483"/>
          </a:xfrm>
        </p:spPr>
        <p:txBody>
          <a:bodyPr/>
          <a:lstStyle>
            <a:lvl1pPr algn="l"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37">
            <a:extLst>
              <a:ext uri="{FF2B5EF4-FFF2-40B4-BE49-F238E27FC236}">
                <a16:creationId xmlns:a16="http://schemas.microsoft.com/office/drawing/2014/main" id="{B222BF08-397F-4347-BB94-BAFBD77762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5675" y="1443884"/>
            <a:ext cx="1399167" cy="1564773"/>
          </a:xfrm>
          <a:custGeom>
            <a:avLst/>
            <a:gdLst>
              <a:gd name="connsiteX0" fmla="*/ 700801 w 1399167"/>
              <a:gd name="connsiteY0" fmla="*/ 0 h 1564773"/>
              <a:gd name="connsiteX1" fmla="*/ 772626 w 1399167"/>
              <a:gd name="connsiteY1" fmla="*/ 17026 h 1564773"/>
              <a:gd name="connsiteX2" fmla="*/ 1327748 w 1399167"/>
              <a:gd name="connsiteY2" fmla="*/ 334846 h 1564773"/>
              <a:gd name="connsiteX3" fmla="*/ 1399167 w 1399167"/>
              <a:gd name="connsiteY3" fmla="*/ 461325 h 1564773"/>
              <a:gd name="connsiteX4" fmla="*/ 1399167 w 1399167"/>
              <a:gd name="connsiteY4" fmla="*/ 1100206 h 1564773"/>
              <a:gd name="connsiteX5" fmla="*/ 1327748 w 1399167"/>
              <a:gd name="connsiteY5" fmla="*/ 1226686 h 1564773"/>
              <a:gd name="connsiteX6" fmla="*/ 772626 w 1399167"/>
              <a:gd name="connsiteY6" fmla="*/ 1547748 h 1564773"/>
              <a:gd name="connsiteX7" fmla="*/ 626541 w 1399167"/>
              <a:gd name="connsiteY7" fmla="*/ 1547748 h 1564773"/>
              <a:gd name="connsiteX8" fmla="*/ 74666 w 1399167"/>
              <a:gd name="connsiteY8" fmla="*/ 1226686 h 1564773"/>
              <a:gd name="connsiteX9" fmla="*/ 0 w 1399167"/>
              <a:gd name="connsiteY9" fmla="*/ 1100206 h 1564773"/>
              <a:gd name="connsiteX10" fmla="*/ 0 w 1399167"/>
              <a:gd name="connsiteY10" fmla="*/ 461325 h 1564773"/>
              <a:gd name="connsiteX11" fmla="*/ 74666 w 1399167"/>
              <a:gd name="connsiteY11" fmla="*/ 334846 h 1564773"/>
              <a:gd name="connsiteX12" fmla="*/ 626541 w 1399167"/>
              <a:gd name="connsiteY12" fmla="*/ 17026 h 1564773"/>
              <a:gd name="connsiteX13" fmla="*/ 700801 w 1399167"/>
              <a:gd name="connsiteY13" fmla="*/ 0 h 15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9167" h="1564773">
                <a:moveTo>
                  <a:pt x="700801" y="0"/>
                </a:moveTo>
                <a:cubicBezTo>
                  <a:pt x="727178" y="0"/>
                  <a:pt x="753148" y="5676"/>
                  <a:pt x="772626" y="17026"/>
                </a:cubicBezTo>
                <a:cubicBezTo>
                  <a:pt x="1327748" y="334846"/>
                  <a:pt x="1327748" y="334846"/>
                  <a:pt x="1327748" y="334846"/>
                </a:cubicBezTo>
                <a:cubicBezTo>
                  <a:pt x="1366704" y="357547"/>
                  <a:pt x="1399167" y="415922"/>
                  <a:pt x="1399167" y="461325"/>
                </a:cubicBezTo>
                <a:cubicBezTo>
                  <a:pt x="1399167" y="1100206"/>
                  <a:pt x="1399167" y="1100206"/>
                  <a:pt x="1399167" y="1100206"/>
                </a:cubicBezTo>
                <a:cubicBezTo>
                  <a:pt x="1399167" y="1148852"/>
                  <a:pt x="1366704" y="1203984"/>
                  <a:pt x="1327748" y="1226686"/>
                </a:cubicBezTo>
                <a:cubicBezTo>
                  <a:pt x="772626" y="1547748"/>
                  <a:pt x="772626" y="1547748"/>
                  <a:pt x="772626" y="1547748"/>
                </a:cubicBezTo>
                <a:cubicBezTo>
                  <a:pt x="733670" y="1570449"/>
                  <a:pt x="668744" y="1570449"/>
                  <a:pt x="626541" y="1547748"/>
                </a:cubicBezTo>
                <a:cubicBezTo>
                  <a:pt x="74666" y="1226686"/>
                  <a:pt x="74666" y="1226686"/>
                  <a:pt x="74666" y="1226686"/>
                </a:cubicBezTo>
                <a:cubicBezTo>
                  <a:pt x="32463" y="1203984"/>
                  <a:pt x="0" y="1148852"/>
                  <a:pt x="0" y="1100206"/>
                </a:cubicBezTo>
                <a:lnTo>
                  <a:pt x="0" y="461325"/>
                </a:lnTo>
                <a:cubicBezTo>
                  <a:pt x="0" y="415922"/>
                  <a:pt x="32463" y="357547"/>
                  <a:pt x="74666" y="334846"/>
                </a:cubicBezTo>
                <a:cubicBezTo>
                  <a:pt x="626541" y="17026"/>
                  <a:pt x="626541" y="17026"/>
                  <a:pt x="626541" y="17026"/>
                </a:cubicBezTo>
                <a:cubicBezTo>
                  <a:pt x="647643" y="5676"/>
                  <a:pt x="674425" y="0"/>
                  <a:pt x="700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38">
            <a:extLst>
              <a:ext uri="{FF2B5EF4-FFF2-40B4-BE49-F238E27FC236}">
                <a16:creationId xmlns:a16="http://schemas.microsoft.com/office/drawing/2014/main" id="{0796EBE8-9DEF-459E-9FFF-3FD3EC5753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506" y="3346176"/>
            <a:ext cx="752407" cy="841303"/>
          </a:xfrm>
          <a:custGeom>
            <a:avLst/>
            <a:gdLst>
              <a:gd name="connsiteX0" fmla="*/ 377557 w 752407"/>
              <a:gd name="connsiteY0" fmla="*/ 0 h 841303"/>
              <a:gd name="connsiteX1" fmla="*/ 416801 w 752407"/>
              <a:gd name="connsiteY1" fmla="*/ 10153 h 841303"/>
              <a:gd name="connsiteX2" fmla="*/ 711810 w 752407"/>
              <a:gd name="connsiteY2" fmla="*/ 180715 h 841303"/>
              <a:gd name="connsiteX3" fmla="*/ 752407 w 752407"/>
              <a:gd name="connsiteY3" fmla="*/ 248398 h 841303"/>
              <a:gd name="connsiteX4" fmla="*/ 752407 w 752407"/>
              <a:gd name="connsiteY4" fmla="*/ 592229 h 841303"/>
              <a:gd name="connsiteX5" fmla="*/ 711810 w 752407"/>
              <a:gd name="connsiteY5" fmla="*/ 659913 h 841303"/>
              <a:gd name="connsiteX6" fmla="*/ 416801 w 752407"/>
              <a:gd name="connsiteY6" fmla="*/ 833182 h 841303"/>
              <a:gd name="connsiteX7" fmla="*/ 338313 w 752407"/>
              <a:gd name="connsiteY7" fmla="*/ 833182 h 841303"/>
              <a:gd name="connsiteX8" fmla="*/ 40598 w 752407"/>
              <a:gd name="connsiteY8" fmla="*/ 659913 h 841303"/>
              <a:gd name="connsiteX9" fmla="*/ 0 w 752407"/>
              <a:gd name="connsiteY9" fmla="*/ 592229 h 841303"/>
              <a:gd name="connsiteX10" fmla="*/ 0 w 752407"/>
              <a:gd name="connsiteY10" fmla="*/ 248398 h 841303"/>
              <a:gd name="connsiteX11" fmla="*/ 40598 w 752407"/>
              <a:gd name="connsiteY11" fmla="*/ 180715 h 841303"/>
              <a:gd name="connsiteX12" fmla="*/ 338313 w 752407"/>
              <a:gd name="connsiteY12" fmla="*/ 10153 h 841303"/>
              <a:gd name="connsiteX13" fmla="*/ 377557 w 752407"/>
              <a:gd name="connsiteY13" fmla="*/ 0 h 84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2407" h="841303">
                <a:moveTo>
                  <a:pt x="377557" y="0"/>
                </a:moveTo>
                <a:cubicBezTo>
                  <a:pt x="391766" y="0"/>
                  <a:pt x="405975" y="3385"/>
                  <a:pt x="416801" y="10153"/>
                </a:cubicBezTo>
                <a:cubicBezTo>
                  <a:pt x="711810" y="180715"/>
                  <a:pt x="711810" y="180715"/>
                  <a:pt x="711810" y="180715"/>
                </a:cubicBezTo>
                <a:cubicBezTo>
                  <a:pt x="733462" y="194251"/>
                  <a:pt x="752407" y="224032"/>
                  <a:pt x="752407" y="248398"/>
                </a:cubicBezTo>
                <a:cubicBezTo>
                  <a:pt x="752407" y="592229"/>
                  <a:pt x="752407" y="592229"/>
                  <a:pt x="752407" y="592229"/>
                </a:cubicBezTo>
                <a:cubicBezTo>
                  <a:pt x="752407" y="616595"/>
                  <a:pt x="733462" y="649083"/>
                  <a:pt x="711810" y="659913"/>
                </a:cubicBezTo>
                <a:cubicBezTo>
                  <a:pt x="416801" y="833182"/>
                  <a:pt x="416801" y="833182"/>
                  <a:pt x="416801" y="833182"/>
                </a:cubicBezTo>
                <a:cubicBezTo>
                  <a:pt x="395149" y="844011"/>
                  <a:pt x="359965" y="844011"/>
                  <a:pt x="338313" y="833182"/>
                </a:cubicBezTo>
                <a:cubicBezTo>
                  <a:pt x="40598" y="659913"/>
                  <a:pt x="40598" y="659913"/>
                  <a:pt x="40598" y="659913"/>
                </a:cubicBezTo>
                <a:cubicBezTo>
                  <a:pt x="18946" y="649083"/>
                  <a:pt x="0" y="616595"/>
                  <a:pt x="0" y="592229"/>
                </a:cubicBezTo>
                <a:lnTo>
                  <a:pt x="0" y="248398"/>
                </a:lnTo>
                <a:cubicBezTo>
                  <a:pt x="0" y="224032"/>
                  <a:pt x="18946" y="194251"/>
                  <a:pt x="40598" y="180715"/>
                </a:cubicBezTo>
                <a:cubicBezTo>
                  <a:pt x="338313" y="10153"/>
                  <a:pt x="338313" y="10153"/>
                  <a:pt x="338313" y="10153"/>
                </a:cubicBezTo>
                <a:cubicBezTo>
                  <a:pt x="349139" y="3385"/>
                  <a:pt x="363348" y="0"/>
                  <a:pt x="377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41">
            <a:extLst>
              <a:ext uri="{FF2B5EF4-FFF2-40B4-BE49-F238E27FC236}">
                <a16:creationId xmlns:a16="http://schemas.microsoft.com/office/drawing/2014/main" id="{8B0C53E5-4CF5-4664-B6B2-BAD2299159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73545" y="2548677"/>
            <a:ext cx="2844605" cy="3181350"/>
          </a:xfrm>
          <a:custGeom>
            <a:avLst/>
            <a:gdLst>
              <a:gd name="connsiteX0" fmla="*/ 1423495 w 2844605"/>
              <a:gd name="connsiteY0" fmla="*/ 0 h 3181350"/>
              <a:gd name="connsiteX1" fmla="*/ 1576097 w 2844605"/>
              <a:gd name="connsiteY1" fmla="*/ 35746 h 3181350"/>
              <a:gd name="connsiteX2" fmla="*/ 2694387 w 2844605"/>
              <a:gd name="connsiteY2" fmla="*/ 681548 h 3181350"/>
              <a:gd name="connsiteX3" fmla="*/ 2844605 w 2844605"/>
              <a:gd name="connsiteY3" fmla="*/ 943682 h 3181350"/>
              <a:gd name="connsiteX4" fmla="*/ 2844605 w 2844605"/>
              <a:gd name="connsiteY4" fmla="*/ 2235286 h 3181350"/>
              <a:gd name="connsiteX5" fmla="*/ 2694387 w 2844605"/>
              <a:gd name="connsiteY5" fmla="*/ 2499802 h 3181350"/>
              <a:gd name="connsiteX6" fmla="*/ 1576097 w 2844605"/>
              <a:gd name="connsiteY6" fmla="*/ 3143222 h 3181350"/>
              <a:gd name="connsiteX7" fmla="*/ 1423495 w 2844605"/>
              <a:gd name="connsiteY7" fmla="*/ 3181350 h 3181350"/>
              <a:gd name="connsiteX8" fmla="*/ 1270892 w 2844605"/>
              <a:gd name="connsiteY8" fmla="*/ 3143222 h 3181350"/>
              <a:gd name="connsiteX9" fmla="*/ 152603 w 2844605"/>
              <a:gd name="connsiteY9" fmla="*/ 2499802 h 3181350"/>
              <a:gd name="connsiteX10" fmla="*/ 0 w 2844605"/>
              <a:gd name="connsiteY10" fmla="*/ 2235286 h 3181350"/>
              <a:gd name="connsiteX11" fmla="*/ 0 w 2844605"/>
              <a:gd name="connsiteY11" fmla="*/ 943682 h 3181350"/>
              <a:gd name="connsiteX12" fmla="*/ 152603 w 2844605"/>
              <a:gd name="connsiteY12" fmla="*/ 681548 h 3181350"/>
              <a:gd name="connsiteX13" fmla="*/ 1270892 w 2844605"/>
              <a:gd name="connsiteY13" fmla="*/ 35746 h 3181350"/>
              <a:gd name="connsiteX14" fmla="*/ 1423495 w 2844605"/>
              <a:gd name="connsiteY14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605" h="3181350">
                <a:moveTo>
                  <a:pt x="1423495" y="0"/>
                </a:moveTo>
                <a:cubicBezTo>
                  <a:pt x="1480721" y="0"/>
                  <a:pt x="1533178" y="11915"/>
                  <a:pt x="1576097" y="35746"/>
                </a:cubicBezTo>
                <a:cubicBezTo>
                  <a:pt x="2694387" y="681548"/>
                  <a:pt x="2694387" y="681548"/>
                  <a:pt x="2694387" y="681548"/>
                </a:cubicBezTo>
                <a:cubicBezTo>
                  <a:pt x="2777842" y="729208"/>
                  <a:pt x="2844605" y="848360"/>
                  <a:pt x="2844605" y="943682"/>
                </a:cubicBezTo>
                <a:cubicBezTo>
                  <a:pt x="2844605" y="2235286"/>
                  <a:pt x="2844605" y="2235286"/>
                  <a:pt x="2844605" y="2235286"/>
                </a:cubicBezTo>
                <a:cubicBezTo>
                  <a:pt x="2844605" y="2332990"/>
                  <a:pt x="2777842" y="2449759"/>
                  <a:pt x="2694387" y="2499802"/>
                </a:cubicBezTo>
                <a:cubicBezTo>
                  <a:pt x="1576097" y="3143222"/>
                  <a:pt x="1576097" y="3143222"/>
                  <a:pt x="1576097" y="3143222"/>
                </a:cubicBezTo>
                <a:cubicBezTo>
                  <a:pt x="1533178" y="3167052"/>
                  <a:pt x="1480721" y="3181350"/>
                  <a:pt x="1423495" y="3181350"/>
                </a:cubicBezTo>
                <a:cubicBezTo>
                  <a:pt x="1366269" y="3181350"/>
                  <a:pt x="1311427" y="3167052"/>
                  <a:pt x="1270892" y="3143222"/>
                </a:cubicBezTo>
                <a:cubicBezTo>
                  <a:pt x="152603" y="2499802"/>
                  <a:pt x="152603" y="2499802"/>
                  <a:pt x="152603" y="2499802"/>
                </a:cubicBezTo>
                <a:cubicBezTo>
                  <a:pt x="69148" y="2449759"/>
                  <a:pt x="0" y="2332990"/>
                  <a:pt x="0" y="2235286"/>
                </a:cubicBezTo>
                <a:cubicBezTo>
                  <a:pt x="0" y="943682"/>
                  <a:pt x="0" y="943682"/>
                  <a:pt x="0" y="943682"/>
                </a:cubicBezTo>
                <a:cubicBezTo>
                  <a:pt x="0" y="848360"/>
                  <a:pt x="69148" y="729208"/>
                  <a:pt x="152603" y="681548"/>
                </a:cubicBezTo>
                <a:cubicBezTo>
                  <a:pt x="1270892" y="35746"/>
                  <a:pt x="1270892" y="35746"/>
                  <a:pt x="1270892" y="35746"/>
                </a:cubicBezTo>
                <a:cubicBezTo>
                  <a:pt x="1311427" y="11915"/>
                  <a:pt x="1366269" y="0"/>
                  <a:pt x="14234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49F27F33-CBD4-4B05-BB69-387ACFB1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9327" y="6357138"/>
            <a:ext cx="1530609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Kinh tế chính trị Mác Lênin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48027325-112F-4816-8535-A4C88423D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408" y="6323028"/>
            <a:ext cx="2952328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-50" baseline="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PROPOSAL | Presentation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FEBD0CC-A7D3-4EFD-B49B-60A9EAAD614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23193" y="6348674"/>
            <a:ext cx="222675" cy="223032"/>
          </a:xfrm>
          <a:custGeom>
            <a:avLst/>
            <a:gdLst>
              <a:gd name="T0" fmla="*/ 312 w 789"/>
              <a:gd name="T1" fmla="*/ 487 h 790"/>
              <a:gd name="T2" fmla="*/ 394 w 789"/>
              <a:gd name="T3" fmla="*/ 487 h 790"/>
              <a:gd name="T4" fmla="*/ 571 w 789"/>
              <a:gd name="T5" fmla="*/ 339 h 790"/>
              <a:gd name="T6" fmla="*/ 394 w 789"/>
              <a:gd name="T7" fmla="*/ 192 h 790"/>
              <a:gd name="T8" fmla="*/ 218 w 789"/>
              <a:gd name="T9" fmla="*/ 192 h 790"/>
              <a:gd name="T10" fmla="*/ 218 w 789"/>
              <a:gd name="T11" fmla="*/ 599 h 790"/>
              <a:gd name="T12" fmla="*/ 312 w 789"/>
              <a:gd name="T13" fmla="*/ 599 h 790"/>
              <a:gd name="T14" fmla="*/ 312 w 789"/>
              <a:gd name="T15" fmla="*/ 487 h 790"/>
              <a:gd name="T16" fmla="*/ 312 w 789"/>
              <a:gd name="T17" fmla="*/ 268 h 790"/>
              <a:gd name="T18" fmla="*/ 389 w 789"/>
              <a:gd name="T19" fmla="*/ 268 h 790"/>
              <a:gd name="T20" fmla="*/ 475 w 789"/>
              <a:gd name="T21" fmla="*/ 339 h 790"/>
              <a:gd name="T22" fmla="*/ 389 w 789"/>
              <a:gd name="T23" fmla="*/ 410 h 790"/>
              <a:gd name="T24" fmla="*/ 312 w 789"/>
              <a:gd name="T25" fmla="*/ 410 h 790"/>
              <a:gd name="T26" fmla="*/ 312 w 789"/>
              <a:gd name="T27" fmla="*/ 268 h 790"/>
              <a:gd name="T28" fmla="*/ 0 w 789"/>
              <a:gd name="T29" fmla="*/ 0 h 790"/>
              <a:gd name="T30" fmla="*/ 0 w 789"/>
              <a:gd name="T31" fmla="*/ 790 h 790"/>
              <a:gd name="T32" fmla="*/ 789 w 789"/>
              <a:gd name="T33" fmla="*/ 790 h 790"/>
              <a:gd name="T34" fmla="*/ 789 w 789"/>
              <a:gd name="T35" fmla="*/ 0 h 790"/>
              <a:gd name="T36" fmla="*/ 0 w 789"/>
              <a:gd name="T37" fmla="*/ 0 h 790"/>
              <a:gd name="T38" fmla="*/ 709 w 789"/>
              <a:gd name="T39" fmla="*/ 710 h 790"/>
              <a:gd name="T40" fmla="*/ 79 w 789"/>
              <a:gd name="T41" fmla="*/ 710 h 790"/>
              <a:gd name="T42" fmla="*/ 79 w 789"/>
              <a:gd name="T43" fmla="*/ 80 h 790"/>
              <a:gd name="T44" fmla="*/ 709 w 789"/>
              <a:gd name="T45" fmla="*/ 80 h 790"/>
              <a:gd name="T46" fmla="*/ 709 w 789"/>
              <a:gd name="T47" fmla="*/ 71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9" h="790">
                <a:moveTo>
                  <a:pt x="312" y="487"/>
                </a:moveTo>
                <a:cubicBezTo>
                  <a:pt x="394" y="487"/>
                  <a:pt x="394" y="487"/>
                  <a:pt x="394" y="487"/>
                </a:cubicBezTo>
                <a:cubicBezTo>
                  <a:pt x="503" y="487"/>
                  <a:pt x="571" y="430"/>
                  <a:pt x="571" y="339"/>
                </a:cubicBezTo>
                <a:cubicBezTo>
                  <a:pt x="571" y="248"/>
                  <a:pt x="503" y="192"/>
                  <a:pt x="394" y="192"/>
                </a:cubicBezTo>
                <a:cubicBezTo>
                  <a:pt x="218" y="192"/>
                  <a:pt x="218" y="192"/>
                  <a:pt x="218" y="192"/>
                </a:cubicBezTo>
                <a:cubicBezTo>
                  <a:pt x="218" y="599"/>
                  <a:pt x="218" y="599"/>
                  <a:pt x="218" y="599"/>
                </a:cubicBezTo>
                <a:cubicBezTo>
                  <a:pt x="312" y="599"/>
                  <a:pt x="312" y="599"/>
                  <a:pt x="312" y="599"/>
                </a:cubicBezTo>
                <a:lnTo>
                  <a:pt x="312" y="487"/>
                </a:lnTo>
                <a:close/>
                <a:moveTo>
                  <a:pt x="312" y="268"/>
                </a:moveTo>
                <a:cubicBezTo>
                  <a:pt x="389" y="268"/>
                  <a:pt x="389" y="268"/>
                  <a:pt x="389" y="268"/>
                </a:cubicBezTo>
                <a:cubicBezTo>
                  <a:pt x="446" y="268"/>
                  <a:pt x="475" y="295"/>
                  <a:pt x="475" y="339"/>
                </a:cubicBezTo>
                <a:cubicBezTo>
                  <a:pt x="475" y="384"/>
                  <a:pt x="446" y="410"/>
                  <a:pt x="389" y="410"/>
                </a:cubicBezTo>
                <a:cubicBezTo>
                  <a:pt x="312" y="410"/>
                  <a:pt x="312" y="410"/>
                  <a:pt x="312" y="410"/>
                </a:cubicBezTo>
                <a:lnTo>
                  <a:pt x="312" y="268"/>
                </a:lnTo>
                <a:close/>
                <a:moveTo>
                  <a:pt x="0" y="0"/>
                </a:moveTo>
                <a:cubicBezTo>
                  <a:pt x="0" y="790"/>
                  <a:pt x="0" y="790"/>
                  <a:pt x="0" y="790"/>
                </a:cubicBezTo>
                <a:cubicBezTo>
                  <a:pt x="789" y="790"/>
                  <a:pt x="789" y="790"/>
                  <a:pt x="789" y="790"/>
                </a:cubicBezTo>
                <a:cubicBezTo>
                  <a:pt x="789" y="0"/>
                  <a:pt x="789" y="0"/>
                  <a:pt x="789" y="0"/>
                </a:cubicBezTo>
                <a:lnTo>
                  <a:pt x="0" y="0"/>
                </a:lnTo>
                <a:close/>
                <a:moveTo>
                  <a:pt x="709" y="710"/>
                </a:moveTo>
                <a:cubicBezTo>
                  <a:pt x="79" y="710"/>
                  <a:pt x="79" y="710"/>
                  <a:pt x="79" y="710"/>
                </a:cubicBezTo>
                <a:cubicBezTo>
                  <a:pt x="79" y="80"/>
                  <a:pt x="79" y="80"/>
                  <a:pt x="79" y="80"/>
                </a:cubicBezTo>
                <a:cubicBezTo>
                  <a:pt x="709" y="80"/>
                  <a:pt x="709" y="80"/>
                  <a:pt x="709" y="80"/>
                </a:cubicBezTo>
                <a:lnTo>
                  <a:pt x="709" y="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DB2FBD-6641-471C-A762-750FAE82C94B}"/>
              </a:ext>
            </a:extLst>
          </p:cNvPr>
          <p:cNvSpPr/>
          <p:nvPr userDrawn="1"/>
        </p:nvSpPr>
        <p:spPr>
          <a:xfrm>
            <a:off x="3913652" y="6419854"/>
            <a:ext cx="80677" cy="80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35BC1A9E-6931-4934-919F-FFEAF290A7E1}"/>
              </a:ext>
            </a:extLst>
          </p:cNvPr>
          <p:cNvSpPr>
            <a:spLocks/>
          </p:cNvSpPr>
          <p:nvPr userDrawn="1"/>
        </p:nvSpPr>
        <p:spPr bwMode="auto">
          <a:xfrm>
            <a:off x="11537433" y="332656"/>
            <a:ext cx="432898" cy="431218"/>
          </a:xfrm>
          <a:custGeom>
            <a:avLst/>
            <a:gdLst>
              <a:gd name="T0" fmla="*/ 162 w 324"/>
              <a:gd name="T1" fmla="*/ 0 h 323"/>
              <a:gd name="T2" fmla="*/ 48 w 324"/>
              <a:gd name="T3" fmla="*/ 47 h 323"/>
              <a:gd name="T4" fmla="*/ 0 w 324"/>
              <a:gd name="T5" fmla="*/ 162 h 323"/>
              <a:gd name="T6" fmla="*/ 162 w 324"/>
              <a:gd name="T7" fmla="*/ 323 h 323"/>
              <a:gd name="T8" fmla="*/ 324 w 324"/>
              <a:gd name="T9" fmla="*/ 162 h 323"/>
              <a:gd name="T10" fmla="*/ 276 w 324"/>
              <a:gd name="T11" fmla="*/ 47 h 323"/>
              <a:gd name="T12" fmla="*/ 162 w 324"/>
              <a:gd name="T1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23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4" name="Slide Number Placeholder 13">
            <a:extLst>
              <a:ext uri="{FF2B5EF4-FFF2-40B4-BE49-F238E27FC236}">
                <a16:creationId xmlns:a16="http://schemas.microsoft.com/office/drawing/2014/main" id="{ABE331A8-38B4-4144-8A85-CC6C28F07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5087" y="411103"/>
            <a:ext cx="651079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fld id="{12ECA992-A3F4-43F5-9894-C8C908A8F4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4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A20584-7125-4D68-9411-757C34AF6B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80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54FAF6-1B06-4332-9809-C4C92E23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3" y="359619"/>
            <a:ext cx="10515600" cy="605483"/>
          </a:xfrm>
        </p:spPr>
        <p:txBody>
          <a:bodyPr/>
          <a:lstStyle>
            <a:lvl1pPr algn="l"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37">
            <a:extLst>
              <a:ext uri="{FF2B5EF4-FFF2-40B4-BE49-F238E27FC236}">
                <a16:creationId xmlns:a16="http://schemas.microsoft.com/office/drawing/2014/main" id="{B222BF08-397F-4347-BB94-BAFBD77762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5675" y="1443884"/>
            <a:ext cx="1399167" cy="1564773"/>
          </a:xfrm>
          <a:custGeom>
            <a:avLst/>
            <a:gdLst>
              <a:gd name="connsiteX0" fmla="*/ 700801 w 1399167"/>
              <a:gd name="connsiteY0" fmla="*/ 0 h 1564773"/>
              <a:gd name="connsiteX1" fmla="*/ 772626 w 1399167"/>
              <a:gd name="connsiteY1" fmla="*/ 17026 h 1564773"/>
              <a:gd name="connsiteX2" fmla="*/ 1327748 w 1399167"/>
              <a:gd name="connsiteY2" fmla="*/ 334846 h 1564773"/>
              <a:gd name="connsiteX3" fmla="*/ 1399167 w 1399167"/>
              <a:gd name="connsiteY3" fmla="*/ 461325 h 1564773"/>
              <a:gd name="connsiteX4" fmla="*/ 1399167 w 1399167"/>
              <a:gd name="connsiteY4" fmla="*/ 1100206 h 1564773"/>
              <a:gd name="connsiteX5" fmla="*/ 1327748 w 1399167"/>
              <a:gd name="connsiteY5" fmla="*/ 1226686 h 1564773"/>
              <a:gd name="connsiteX6" fmla="*/ 772626 w 1399167"/>
              <a:gd name="connsiteY6" fmla="*/ 1547748 h 1564773"/>
              <a:gd name="connsiteX7" fmla="*/ 626541 w 1399167"/>
              <a:gd name="connsiteY7" fmla="*/ 1547748 h 1564773"/>
              <a:gd name="connsiteX8" fmla="*/ 74666 w 1399167"/>
              <a:gd name="connsiteY8" fmla="*/ 1226686 h 1564773"/>
              <a:gd name="connsiteX9" fmla="*/ 0 w 1399167"/>
              <a:gd name="connsiteY9" fmla="*/ 1100206 h 1564773"/>
              <a:gd name="connsiteX10" fmla="*/ 0 w 1399167"/>
              <a:gd name="connsiteY10" fmla="*/ 461325 h 1564773"/>
              <a:gd name="connsiteX11" fmla="*/ 74666 w 1399167"/>
              <a:gd name="connsiteY11" fmla="*/ 334846 h 1564773"/>
              <a:gd name="connsiteX12" fmla="*/ 626541 w 1399167"/>
              <a:gd name="connsiteY12" fmla="*/ 17026 h 1564773"/>
              <a:gd name="connsiteX13" fmla="*/ 700801 w 1399167"/>
              <a:gd name="connsiteY13" fmla="*/ 0 h 15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9167" h="1564773">
                <a:moveTo>
                  <a:pt x="700801" y="0"/>
                </a:moveTo>
                <a:cubicBezTo>
                  <a:pt x="727178" y="0"/>
                  <a:pt x="753148" y="5676"/>
                  <a:pt x="772626" y="17026"/>
                </a:cubicBezTo>
                <a:cubicBezTo>
                  <a:pt x="1327748" y="334846"/>
                  <a:pt x="1327748" y="334846"/>
                  <a:pt x="1327748" y="334846"/>
                </a:cubicBezTo>
                <a:cubicBezTo>
                  <a:pt x="1366704" y="357547"/>
                  <a:pt x="1399167" y="415922"/>
                  <a:pt x="1399167" y="461325"/>
                </a:cubicBezTo>
                <a:cubicBezTo>
                  <a:pt x="1399167" y="1100206"/>
                  <a:pt x="1399167" y="1100206"/>
                  <a:pt x="1399167" y="1100206"/>
                </a:cubicBezTo>
                <a:cubicBezTo>
                  <a:pt x="1399167" y="1148852"/>
                  <a:pt x="1366704" y="1203984"/>
                  <a:pt x="1327748" y="1226686"/>
                </a:cubicBezTo>
                <a:cubicBezTo>
                  <a:pt x="772626" y="1547748"/>
                  <a:pt x="772626" y="1547748"/>
                  <a:pt x="772626" y="1547748"/>
                </a:cubicBezTo>
                <a:cubicBezTo>
                  <a:pt x="733670" y="1570449"/>
                  <a:pt x="668744" y="1570449"/>
                  <a:pt x="626541" y="1547748"/>
                </a:cubicBezTo>
                <a:cubicBezTo>
                  <a:pt x="74666" y="1226686"/>
                  <a:pt x="74666" y="1226686"/>
                  <a:pt x="74666" y="1226686"/>
                </a:cubicBezTo>
                <a:cubicBezTo>
                  <a:pt x="32463" y="1203984"/>
                  <a:pt x="0" y="1148852"/>
                  <a:pt x="0" y="1100206"/>
                </a:cubicBezTo>
                <a:lnTo>
                  <a:pt x="0" y="461325"/>
                </a:lnTo>
                <a:cubicBezTo>
                  <a:pt x="0" y="415922"/>
                  <a:pt x="32463" y="357547"/>
                  <a:pt x="74666" y="334846"/>
                </a:cubicBezTo>
                <a:cubicBezTo>
                  <a:pt x="626541" y="17026"/>
                  <a:pt x="626541" y="17026"/>
                  <a:pt x="626541" y="17026"/>
                </a:cubicBezTo>
                <a:cubicBezTo>
                  <a:pt x="647643" y="5676"/>
                  <a:pt x="674425" y="0"/>
                  <a:pt x="700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38">
            <a:extLst>
              <a:ext uri="{FF2B5EF4-FFF2-40B4-BE49-F238E27FC236}">
                <a16:creationId xmlns:a16="http://schemas.microsoft.com/office/drawing/2014/main" id="{0796EBE8-9DEF-459E-9FFF-3FD3EC5753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506" y="3346176"/>
            <a:ext cx="752407" cy="841303"/>
          </a:xfrm>
          <a:custGeom>
            <a:avLst/>
            <a:gdLst>
              <a:gd name="connsiteX0" fmla="*/ 377557 w 752407"/>
              <a:gd name="connsiteY0" fmla="*/ 0 h 841303"/>
              <a:gd name="connsiteX1" fmla="*/ 416801 w 752407"/>
              <a:gd name="connsiteY1" fmla="*/ 10153 h 841303"/>
              <a:gd name="connsiteX2" fmla="*/ 711810 w 752407"/>
              <a:gd name="connsiteY2" fmla="*/ 180715 h 841303"/>
              <a:gd name="connsiteX3" fmla="*/ 752407 w 752407"/>
              <a:gd name="connsiteY3" fmla="*/ 248398 h 841303"/>
              <a:gd name="connsiteX4" fmla="*/ 752407 w 752407"/>
              <a:gd name="connsiteY4" fmla="*/ 592229 h 841303"/>
              <a:gd name="connsiteX5" fmla="*/ 711810 w 752407"/>
              <a:gd name="connsiteY5" fmla="*/ 659913 h 841303"/>
              <a:gd name="connsiteX6" fmla="*/ 416801 w 752407"/>
              <a:gd name="connsiteY6" fmla="*/ 833182 h 841303"/>
              <a:gd name="connsiteX7" fmla="*/ 338313 w 752407"/>
              <a:gd name="connsiteY7" fmla="*/ 833182 h 841303"/>
              <a:gd name="connsiteX8" fmla="*/ 40598 w 752407"/>
              <a:gd name="connsiteY8" fmla="*/ 659913 h 841303"/>
              <a:gd name="connsiteX9" fmla="*/ 0 w 752407"/>
              <a:gd name="connsiteY9" fmla="*/ 592229 h 841303"/>
              <a:gd name="connsiteX10" fmla="*/ 0 w 752407"/>
              <a:gd name="connsiteY10" fmla="*/ 248398 h 841303"/>
              <a:gd name="connsiteX11" fmla="*/ 40598 w 752407"/>
              <a:gd name="connsiteY11" fmla="*/ 180715 h 841303"/>
              <a:gd name="connsiteX12" fmla="*/ 338313 w 752407"/>
              <a:gd name="connsiteY12" fmla="*/ 10153 h 841303"/>
              <a:gd name="connsiteX13" fmla="*/ 377557 w 752407"/>
              <a:gd name="connsiteY13" fmla="*/ 0 h 84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2407" h="841303">
                <a:moveTo>
                  <a:pt x="377557" y="0"/>
                </a:moveTo>
                <a:cubicBezTo>
                  <a:pt x="391766" y="0"/>
                  <a:pt x="405975" y="3385"/>
                  <a:pt x="416801" y="10153"/>
                </a:cubicBezTo>
                <a:cubicBezTo>
                  <a:pt x="711810" y="180715"/>
                  <a:pt x="711810" y="180715"/>
                  <a:pt x="711810" y="180715"/>
                </a:cubicBezTo>
                <a:cubicBezTo>
                  <a:pt x="733462" y="194251"/>
                  <a:pt x="752407" y="224032"/>
                  <a:pt x="752407" y="248398"/>
                </a:cubicBezTo>
                <a:cubicBezTo>
                  <a:pt x="752407" y="592229"/>
                  <a:pt x="752407" y="592229"/>
                  <a:pt x="752407" y="592229"/>
                </a:cubicBezTo>
                <a:cubicBezTo>
                  <a:pt x="752407" y="616595"/>
                  <a:pt x="733462" y="649083"/>
                  <a:pt x="711810" y="659913"/>
                </a:cubicBezTo>
                <a:cubicBezTo>
                  <a:pt x="416801" y="833182"/>
                  <a:pt x="416801" y="833182"/>
                  <a:pt x="416801" y="833182"/>
                </a:cubicBezTo>
                <a:cubicBezTo>
                  <a:pt x="395149" y="844011"/>
                  <a:pt x="359965" y="844011"/>
                  <a:pt x="338313" y="833182"/>
                </a:cubicBezTo>
                <a:cubicBezTo>
                  <a:pt x="40598" y="659913"/>
                  <a:pt x="40598" y="659913"/>
                  <a:pt x="40598" y="659913"/>
                </a:cubicBezTo>
                <a:cubicBezTo>
                  <a:pt x="18946" y="649083"/>
                  <a:pt x="0" y="616595"/>
                  <a:pt x="0" y="592229"/>
                </a:cubicBezTo>
                <a:lnTo>
                  <a:pt x="0" y="248398"/>
                </a:lnTo>
                <a:cubicBezTo>
                  <a:pt x="0" y="224032"/>
                  <a:pt x="18946" y="194251"/>
                  <a:pt x="40598" y="180715"/>
                </a:cubicBezTo>
                <a:cubicBezTo>
                  <a:pt x="338313" y="10153"/>
                  <a:pt x="338313" y="10153"/>
                  <a:pt x="338313" y="10153"/>
                </a:cubicBezTo>
                <a:cubicBezTo>
                  <a:pt x="349139" y="3385"/>
                  <a:pt x="363348" y="0"/>
                  <a:pt x="377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41">
            <a:extLst>
              <a:ext uri="{FF2B5EF4-FFF2-40B4-BE49-F238E27FC236}">
                <a16:creationId xmlns:a16="http://schemas.microsoft.com/office/drawing/2014/main" id="{8B0C53E5-4CF5-4664-B6B2-BAD2299159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73545" y="2548677"/>
            <a:ext cx="2844605" cy="3181350"/>
          </a:xfrm>
          <a:custGeom>
            <a:avLst/>
            <a:gdLst>
              <a:gd name="connsiteX0" fmla="*/ 1423495 w 2844605"/>
              <a:gd name="connsiteY0" fmla="*/ 0 h 3181350"/>
              <a:gd name="connsiteX1" fmla="*/ 1576097 w 2844605"/>
              <a:gd name="connsiteY1" fmla="*/ 35746 h 3181350"/>
              <a:gd name="connsiteX2" fmla="*/ 2694387 w 2844605"/>
              <a:gd name="connsiteY2" fmla="*/ 681548 h 3181350"/>
              <a:gd name="connsiteX3" fmla="*/ 2844605 w 2844605"/>
              <a:gd name="connsiteY3" fmla="*/ 943682 h 3181350"/>
              <a:gd name="connsiteX4" fmla="*/ 2844605 w 2844605"/>
              <a:gd name="connsiteY4" fmla="*/ 2235286 h 3181350"/>
              <a:gd name="connsiteX5" fmla="*/ 2694387 w 2844605"/>
              <a:gd name="connsiteY5" fmla="*/ 2499802 h 3181350"/>
              <a:gd name="connsiteX6" fmla="*/ 1576097 w 2844605"/>
              <a:gd name="connsiteY6" fmla="*/ 3143222 h 3181350"/>
              <a:gd name="connsiteX7" fmla="*/ 1423495 w 2844605"/>
              <a:gd name="connsiteY7" fmla="*/ 3181350 h 3181350"/>
              <a:gd name="connsiteX8" fmla="*/ 1270892 w 2844605"/>
              <a:gd name="connsiteY8" fmla="*/ 3143222 h 3181350"/>
              <a:gd name="connsiteX9" fmla="*/ 152603 w 2844605"/>
              <a:gd name="connsiteY9" fmla="*/ 2499802 h 3181350"/>
              <a:gd name="connsiteX10" fmla="*/ 0 w 2844605"/>
              <a:gd name="connsiteY10" fmla="*/ 2235286 h 3181350"/>
              <a:gd name="connsiteX11" fmla="*/ 0 w 2844605"/>
              <a:gd name="connsiteY11" fmla="*/ 943682 h 3181350"/>
              <a:gd name="connsiteX12" fmla="*/ 152603 w 2844605"/>
              <a:gd name="connsiteY12" fmla="*/ 681548 h 3181350"/>
              <a:gd name="connsiteX13" fmla="*/ 1270892 w 2844605"/>
              <a:gd name="connsiteY13" fmla="*/ 35746 h 3181350"/>
              <a:gd name="connsiteX14" fmla="*/ 1423495 w 2844605"/>
              <a:gd name="connsiteY14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605" h="3181350">
                <a:moveTo>
                  <a:pt x="1423495" y="0"/>
                </a:moveTo>
                <a:cubicBezTo>
                  <a:pt x="1480721" y="0"/>
                  <a:pt x="1533178" y="11915"/>
                  <a:pt x="1576097" y="35746"/>
                </a:cubicBezTo>
                <a:cubicBezTo>
                  <a:pt x="2694387" y="681548"/>
                  <a:pt x="2694387" y="681548"/>
                  <a:pt x="2694387" y="681548"/>
                </a:cubicBezTo>
                <a:cubicBezTo>
                  <a:pt x="2777842" y="729208"/>
                  <a:pt x="2844605" y="848360"/>
                  <a:pt x="2844605" y="943682"/>
                </a:cubicBezTo>
                <a:cubicBezTo>
                  <a:pt x="2844605" y="2235286"/>
                  <a:pt x="2844605" y="2235286"/>
                  <a:pt x="2844605" y="2235286"/>
                </a:cubicBezTo>
                <a:cubicBezTo>
                  <a:pt x="2844605" y="2332990"/>
                  <a:pt x="2777842" y="2449759"/>
                  <a:pt x="2694387" y="2499802"/>
                </a:cubicBezTo>
                <a:cubicBezTo>
                  <a:pt x="1576097" y="3143222"/>
                  <a:pt x="1576097" y="3143222"/>
                  <a:pt x="1576097" y="3143222"/>
                </a:cubicBezTo>
                <a:cubicBezTo>
                  <a:pt x="1533178" y="3167052"/>
                  <a:pt x="1480721" y="3181350"/>
                  <a:pt x="1423495" y="3181350"/>
                </a:cubicBezTo>
                <a:cubicBezTo>
                  <a:pt x="1366269" y="3181350"/>
                  <a:pt x="1311427" y="3167052"/>
                  <a:pt x="1270892" y="3143222"/>
                </a:cubicBezTo>
                <a:cubicBezTo>
                  <a:pt x="152603" y="2499802"/>
                  <a:pt x="152603" y="2499802"/>
                  <a:pt x="152603" y="2499802"/>
                </a:cubicBezTo>
                <a:cubicBezTo>
                  <a:pt x="69148" y="2449759"/>
                  <a:pt x="0" y="2332990"/>
                  <a:pt x="0" y="2235286"/>
                </a:cubicBezTo>
                <a:cubicBezTo>
                  <a:pt x="0" y="943682"/>
                  <a:pt x="0" y="943682"/>
                  <a:pt x="0" y="943682"/>
                </a:cubicBezTo>
                <a:cubicBezTo>
                  <a:pt x="0" y="848360"/>
                  <a:pt x="69148" y="729208"/>
                  <a:pt x="152603" y="681548"/>
                </a:cubicBezTo>
                <a:cubicBezTo>
                  <a:pt x="1270892" y="35746"/>
                  <a:pt x="1270892" y="35746"/>
                  <a:pt x="1270892" y="35746"/>
                </a:cubicBezTo>
                <a:cubicBezTo>
                  <a:pt x="1311427" y="11915"/>
                  <a:pt x="1366269" y="0"/>
                  <a:pt x="14234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49F27F33-CBD4-4B05-BB69-387ACFB1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89327" y="6357138"/>
            <a:ext cx="1530609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Kinh tế chính trị Mác Lênin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48027325-112F-4816-8535-A4C88423D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408" y="6323028"/>
            <a:ext cx="2952328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-50" baseline="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PROPOSAL | Presentation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FEBD0CC-A7D3-4EFD-B49B-60A9EAAD614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23193" y="6348674"/>
            <a:ext cx="222675" cy="223032"/>
          </a:xfrm>
          <a:custGeom>
            <a:avLst/>
            <a:gdLst>
              <a:gd name="T0" fmla="*/ 312 w 789"/>
              <a:gd name="T1" fmla="*/ 487 h 790"/>
              <a:gd name="T2" fmla="*/ 394 w 789"/>
              <a:gd name="T3" fmla="*/ 487 h 790"/>
              <a:gd name="T4" fmla="*/ 571 w 789"/>
              <a:gd name="T5" fmla="*/ 339 h 790"/>
              <a:gd name="T6" fmla="*/ 394 w 789"/>
              <a:gd name="T7" fmla="*/ 192 h 790"/>
              <a:gd name="T8" fmla="*/ 218 w 789"/>
              <a:gd name="T9" fmla="*/ 192 h 790"/>
              <a:gd name="T10" fmla="*/ 218 w 789"/>
              <a:gd name="T11" fmla="*/ 599 h 790"/>
              <a:gd name="T12" fmla="*/ 312 w 789"/>
              <a:gd name="T13" fmla="*/ 599 h 790"/>
              <a:gd name="T14" fmla="*/ 312 w 789"/>
              <a:gd name="T15" fmla="*/ 487 h 790"/>
              <a:gd name="T16" fmla="*/ 312 w 789"/>
              <a:gd name="T17" fmla="*/ 268 h 790"/>
              <a:gd name="T18" fmla="*/ 389 w 789"/>
              <a:gd name="T19" fmla="*/ 268 h 790"/>
              <a:gd name="T20" fmla="*/ 475 w 789"/>
              <a:gd name="T21" fmla="*/ 339 h 790"/>
              <a:gd name="T22" fmla="*/ 389 w 789"/>
              <a:gd name="T23" fmla="*/ 410 h 790"/>
              <a:gd name="T24" fmla="*/ 312 w 789"/>
              <a:gd name="T25" fmla="*/ 410 h 790"/>
              <a:gd name="T26" fmla="*/ 312 w 789"/>
              <a:gd name="T27" fmla="*/ 268 h 790"/>
              <a:gd name="T28" fmla="*/ 0 w 789"/>
              <a:gd name="T29" fmla="*/ 0 h 790"/>
              <a:gd name="T30" fmla="*/ 0 w 789"/>
              <a:gd name="T31" fmla="*/ 790 h 790"/>
              <a:gd name="T32" fmla="*/ 789 w 789"/>
              <a:gd name="T33" fmla="*/ 790 h 790"/>
              <a:gd name="T34" fmla="*/ 789 w 789"/>
              <a:gd name="T35" fmla="*/ 0 h 790"/>
              <a:gd name="T36" fmla="*/ 0 w 789"/>
              <a:gd name="T37" fmla="*/ 0 h 790"/>
              <a:gd name="T38" fmla="*/ 709 w 789"/>
              <a:gd name="T39" fmla="*/ 710 h 790"/>
              <a:gd name="T40" fmla="*/ 79 w 789"/>
              <a:gd name="T41" fmla="*/ 710 h 790"/>
              <a:gd name="T42" fmla="*/ 79 w 789"/>
              <a:gd name="T43" fmla="*/ 80 h 790"/>
              <a:gd name="T44" fmla="*/ 709 w 789"/>
              <a:gd name="T45" fmla="*/ 80 h 790"/>
              <a:gd name="T46" fmla="*/ 709 w 789"/>
              <a:gd name="T47" fmla="*/ 71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9" h="790">
                <a:moveTo>
                  <a:pt x="312" y="487"/>
                </a:moveTo>
                <a:cubicBezTo>
                  <a:pt x="394" y="487"/>
                  <a:pt x="394" y="487"/>
                  <a:pt x="394" y="487"/>
                </a:cubicBezTo>
                <a:cubicBezTo>
                  <a:pt x="503" y="487"/>
                  <a:pt x="571" y="430"/>
                  <a:pt x="571" y="339"/>
                </a:cubicBezTo>
                <a:cubicBezTo>
                  <a:pt x="571" y="248"/>
                  <a:pt x="503" y="192"/>
                  <a:pt x="394" y="192"/>
                </a:cubicBezTo>
                <a:cubicBezTo>
                  <a:pt x="218" y="192"/>
                  <a:pt x="218" y="192"/>
                  <a:pt x="218" y="192"/>
                </a:cubicBezTo>
                <a:cubicBezTo>
                  <a:pt x="218" y="599"/>
                  <a:pt x="218" y="599"/>
                  <a:pt x="218" y="599"/>
                </a:cubicBezTo>
                <a:cubicBezTo>
                  <a:pt x="312" y="599"/>
                  <a:pt x="312" y="599"/>
                  <a:pt x="312" y="599"/>
                </a:cubicBezTo>
                <a:lnTo>
                  <a:pt x="312" y="487"/>
                </a:lnTo>
                <a:close/>
                <a:moveTo>
                  <a:pt x="312" y="268"/>
                </a:moveTo>
                <a:cubicBezTo>
                  <a:pt x="389" y="268"/>
                  <a:pt x="389" y="268"/>
                  <a:pt x="389" y="268"/>
                </a:cubicBezTo>
                <a:cubicBezTo>
                  <a:pt x="446" y="268"/>
                  <a:pt x="475" y="295"/>
                  <a:pt x="475" y="339"/>
                </a:cubicBezTo>
                <a:cubicBezTo>
                  <a:pt x="475" y="384"/>
                  <a:pt x="446" y="410"/>
                  <a:pt x="389" y="410"/>
                </a:cubicBezTo>
                <a:cubicBezTo>
                  <a:pt x="312" y="410"/>
                  <a:pt x="312" y="410"/>
                  <a:pt x="312" y="410"/>
                </a:cubicBezTo>
                <a:lnTo>
                  <a:pt x="312" y="268"/>
                </a:lnTo>
                <a:close/>
                <a:moveTo>
                  <a:pt x="0" y="0"/>
                </a:moveTo>
                <a:cubicBezTo>
                  <a:pt x="0" y="790"/>
                  <a:pt x="0" y="790"/>
                  <a:pt x="0" y="790"/>
                </a:cubicBezTo>
                <a:cubicBezTo>
                  <a:pt x="789" y="790"/>
                  <a:pt x="789" y="790"/>
                  <a:pt x="789" y="790"/>
                </a:cubicBezTo>
                <a:cubicBezTo>
                  <a:pt x="789" y="0"/>
                  <a:pt x="789" y="0"/>
                  <a:pt x="789" y="0"/>
                </a:cubicBezTo>
                <a:lnTo>
                  <a:pt x="0" y="0"/>
                </a:lnTo>
                <a:close/>
                <a:moveTo>
                  <a:pt x="709" y="710"/>
                </a:moveTo>
                <a:cubicBezTo>
                  <a:pt x="79" y="710"/>
                  <a:pt x="79" y="710"/>
                  <a:pt x="79" y="710"/>
                </a:cubicBezTo>
                <a:cubicBezTo>
                  <a:pt x="79" y="80"/>
                  <a:pt x="79" y="80"/>
                  <a:pt x="79" y="80"/>
                </a:cubicBezTo>
                <a:cubicBezTo>
                  <a:pt x="709" y="80"/>
                  <a:pt x="709" y="80"/>
                  <a:pt x="709" y="80"/>
                </a:cubicBezTo>
                <a:lnTo>
                  <a:pt x="709" y="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DB2FBD-6641-471C-A762-750FAE82C94B}"/>
              </a:ext>
            </a:extLst>
          </p:cNvPr>
          <p:cNvSpPr/>
          <p:nvPr userDrawn="1"/>
        </p:nvSpPr>
        <p:spPr>
          <a:xfrm>
            <a:off x="3913652" y="6419854"/>
            <a:ext cx="80677" cy="80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35BC1A9E-6931-4934-919F-FFEAF290A7E1}"/>
              </a:ext>
            </a:extLst>
          </p:cNvPr>
          <p:cNvSpPr>
            <a:spLocks/>
          </p:cNvSpPr>
          <p:nvPr userDrawn="1"/>
        </p:nvSpPr>
        <p:spPr bwMode="auto">
          <a:xfrm>
            <a:off x="11537433" y="332656"/>
            <a:ext cx="432898" cy="431218"/>
          </a:xfrm>
          <a:custGeom>
            <a:avLst/>
            <a:gdLst>
              <a:gd name="T0" fmla="*/ 162 w 324"/>
              <a:gd name="T1" fmla="*/ 0 h 323"/>
              <a:gd name="T2" fmla="*/ 48 w 324"/>
              <a:gd name="T3" fmla="*/ 47 h 323"/>
              <a:gd name="T4" fmla="*/ 0 w 324"/>
              <a:gd name="T5" fmla="*/ 162 h 323"/>
              <a:gd name="T6" fmla="*/ 162 w 324"/>
              <a:gd name="T7" fmla="*/ 323 h 323"/>
              <a:gd name="T8" fmla="*/ 324 w 324"/>
              <a:gd name="T9" fmla="*/ 162 h 323"/>
              <a:gd name="T10" fmla="*/ 276 w 324"/>
              <a:gd name="T11" fmla="*/ 47 h 323"/>
              <a:gd name="T12" fmla="*/ 162 w 324"/>
              <a:gd name="T1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23">
                <a:moveTo>
                  <a:pt x="162" y="0"/>
                </a:moveTo>
                <a:cubicBezTo>
                  <a:pt x="119" y="0"/>
                  <a:pt x="78" y="17"/>
                  <a:pt x="48" y="47"/>
                </a:cubicBezTo>
                <a:cubicBezTo>
                  <a:pt x="17" y="78"/>
                  <a:pt x="0" y="118"/>
                  <a:pt x="0" y="162"/>
                </a:cubicBezTo>
                <a:cubicBezTo>
                  <a:pt x="0" y="251"/>
                  <a:pt x="73" y="323"/>
                  <a:pt x="162" y="323"/>
                </a:cubicBezTo>
                <a:cubicBezTo>
                  <a:pt x="251" y="323"/>
                  <a:pt x="324" y="251"/>
                  <a:pt x="324" y="162"/>
                </a:cubicBezTo>
                <a:cubicBezTo>
                  <a:pt x="324" y="118"/>
                  <a:pt x="307" y="78"/>
                  <a:pt x="276" y="47"/>
                </a:cubicBezTo>
                <a:cubicBezTo>
                  <a:pt x="246" y="17"/>
                  <a:pt x="205" y="0"/>
                  <a:pt x="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4" name="Slide Number Placeholder 13">
            <a:extLst>
              <a:ext uri="{FF2B5EF4-FFF2-40B4-BE49-F238E27FC236}">
                <a16:creationId xmlns:a16="http://schemas.microsoft.com/office/drawing/2014/main" id="{ABE331A8-38B4-4144-8A85-CC6C28F07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5087" y="411103"/>
            <a:ext cx="651079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fld id="{12ECA992-A3F4-43F5-9894-C8C908A8F4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81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984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C76D53-F9BA-4AEB-BE35-C7E61D42E3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52832" y="3022234"/>
            <a:ext cx="1918934" cy="1918934"/>
          </a:xfrm>
          <a:custGeom>
            <a:avLst/>
            <a:gdLst>
              <a:gd name="connsiteX0" fmla="*/ 959467 w 1918934"/>
              <a:gd name="connsiteY0" fmla="*/ 0 h 1918934"/>
              <a:gd name="connsiteX1" fmla="*/ 1918934 w 1918934"/>
              <a:gd name="connsiteY1" fmla="*/ 959467 h 1918934"/>
              <a:gd name="connsiteX2" fmla="*/ 959467 w 1918934"/>
              <a:gd name="connsiteY2" fmla="*/ 1918934 h 1918934"/>
              <a:gd name="connsiteX3" fmla="*/ 0 w 1918934"/>
              <a:gd name="connsiteY3" fmla="*/ 959467 h 1918934"/>
              <a:gd name="connsiteX4" fmla="*/ 959467 w 1918934"/>
              <a:gd name="connsiteY4" fmla="*/ 0 h 19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8934" h="1918934">
                <a:moveTo>
                  <a:pt x="959467" y="0"/>
                </a:moveTo>
                <a:cubicBezTo>
                  <a:pt x="1489366" y="0"/>
                  <a:pt x="1918934" y="429568"/>
                  <a:pt x="1918934" y="959467"/>
                </a:cubicBezTo>
                <a:cubicBezTo>
                  <a:pt x="1918934" y="1489366"/>
                  <a:pt x="1489366" y="1918934"/>
                  <a:pt x="959467" y="1918934"/>
                </a:cubicBezTo>
                <a:cubicBezTo>
                  <a:pt x="429568" y="1918934"/>
                  <a:pt x="0" y="1489366"/>
                  <a:pt x="0" y="959467"/>
                </a:cubicBezTo>
                <a:cubicBezTo>
                  <a:pt x="0" y="429568"/>
                  <a:pt x="429568" y="0"/>
                  <a:pt x="9594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16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D30BE4-DEB3-4959-B73D-61BCE429CB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718269"/>
            <a:ext cx="12192000" cy="2862861"/>
          </a:xfrm>
          <a:custGeom>
            <a:avLst/>
            <a:gdLst>
              <a:gd name="connsiteX0" fmla="*/ 0 w 12192000"/>
              <a:gd name="connsiteY0" fmla="*/ 0 h 2862861"/>
              <a:gd name="connsiteX1" fmla="*/ 12192000 w 12192000"/>
              <a:gd name="connsiteY1" fmla="*/ 0 h 2862861"/>
              <a:gd name="connsiteX2" fmla="*/ 12192000 w 12192000"/>
              <a:gd name="connsiteY2" fmla="*/ 2862861 h 2862861"/>
              <a:gd name="connsiteX3" fmla="*/ 0 w 12192000"/>
              <a:gd name="connsiteY3" fmla="*/ 2862861 h 2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2861">
                <a:moveTo>
                  <a:pt x="0" y="0"/>
                </a:moveTo>
                <a:lnTo>
                  <a:pt x="12192000" y="0"/>
                </a:lnTo>
                <a:lnTo>
                  <a:pt x="12192000" y="2862861"/>
                </a:lnTo>
                <a:lnTo>
                  <a:pt x="0" y="28628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1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1DD5DF-DC99-475B-B4DF-CB0A2ED61B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5" y="1988840"/>
            <a:ext cx="4828804" cy="4250034"/>
          </a:xfrm>
          <a:custGeom>
            <a:avLst/>
            <a:gdLst>
              <a:gd name="connsiteX0" fmla="*/ 0 w 4828804"/>
              <a:gd name="connsiteY0" fmla="*/ 0 h 4250034"/>
              <a:gd name="connsiteX1" fmla="*/ 4828804 w 4828804"/>
              <a:gd name="connsiteY1" fmla="*/ 0 h 4250034"/>
              <a:gd name="connsiteX2" fmla="*/ 4828804 w 4828804"/>
              <a:gd name="connsiteY2" fmla="*/ 4250034 h 4250034"/>
              <a:gd name="connsiteX3" fmla="*/ 0 w 4828804"/>
              <a:gd name="connsiteY3" fmla="*/ 4250034 h 425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8804" h="4250034">
                <a:moveTo>
                  <a:pt x="0" y="0"/>
                </a:moveTo>
                <a:lnTo>
                  <a:pt x="4828804" y="0"/>
                </a:lnTo>
                <a:lnTo>
                  <a:pt x="4828804" y="4250034"/>
                </a:lnTo>
                <a:lnTo>
                  <a:pt x="0" y="42500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61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1DD5DF-DC99-475B-B4DF-CB0A2ED61B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56792"/>
            <a:ext cx="3575720" cy="5301208"/>
          </a:xfrm>
          <a:custGeom>
            <a:avLst/>
            <a:gdLst>
              <a:gd name="connsiteX0" fmla="*/ 0 w 4828804"/>
              <a:gd name="connsiteY0" fmla="*/ 0 h 4250034"/>
              <a:gd name="connsiteX1" fmla="*/ 4828804 w 4828804"/>
              <a:gd name="connsiteY1" fmla="*/ 0 h 4250034"/>
              <a:gd name="connsiteX2" fmla="*/ 4828804 w 4828804"/>
              <a:gd name="connsiteY2" fmla="*/ 4250034 h 4250034"/>
              <a:gd name="connsiteX3" fmla="*/ 0 w 4828804"/>
              <a:gd name="connsiteY3" fmla="*/ 4250034 h 425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8804" h="4250034">
                <a:moveTo>
                  <a:pt x="0" y="0"/>
                </a:moveTo>
                <a:lnTo>
                  <a:pt x="4828804" y="0"/>
                </a:lnTo>
                <a:lnTo>
                  <a:pt x="4828804" y="4250034"/>
                </a:lnTo>
                <a:lnTo>
                  <a:pt x="0" y="42500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2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1106F-9CE7-474D-9A87-FC782AB688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999094"/>
            <a:ext cx="5447928" cy="4858906"/>
          </a:xfrm>
          <a:custGeom>
            <a:avLst/>
            <a:gdLst>
              <a:gd name="connsiteX0" fmla="*/ 0 w 4799856"/>
              <a:gd name="connsiteY0" fmla="*/ 0 h 4858906"/>
              <a:gd name="connsiteX1" fmla="*/ 4799856 w 4799856"/>
              <a:gd name="connsiteY1" fmla="*/ 0 h 4858906"/>
              <a:gd name="connsiteX2" fmla="*/ 4799856 w 4799856"/>
              <a:gd name="connsiteY2" fmla="*/ 4858906 h 4858906"/>
              <a:gd name="connsiteX3" fmla="*/ 0 w 4799856"/>
              <a:gd name="connsiteY3" fmla="*/ 4858906 h 48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9856" h="4858906">
                <a:moveTo>
                  <a:pt x="0" y="0"/>
                </a:moveTo>
                <a:lnTo>
                  <a:pt x="4799856" y="0"/>
                </a:lnTo>
                <a:lnTo>
                  <a:pt x="4799856" y="4858906"/>
                </a:lnTo>
                <a:lnTo>
                  <a:pt x="0" y="4858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46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1BF-3B79-4A48-BD87-03AC695FFB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1912" y="2111572"/>
            <a:ext cx="3038751" cy="3805000"/>
          </a:xfrm>
          <a:custGeom>
            <a:avLst/>
            <a:gdLst/>
            <a:ahLst/>
            <a:cxnLst/>
            <a:rect l="l" t="t" r="r" b="b"/>
            <a:pathLst>
              <a:path w="3038751" h="3805000">
                <a:moveTo>
                  <a:pt x="1553490" y="0"/>
                </a:moveTo>
                <a:cubicBezTo>
                  <a:pt x="1689945" y="0"/>
                  <a:pt x="1822901" y="13121"/>
                  <a:pt x="1952358" y="39362"/>
                </a:cubicBezTo>
                <a:cubicBezTo>
                  <a:pt x="2081816" y="65604"/>
                  <a:pt x="2206900" y="98843"/>
                  <a:pt x="2327610" y="139080"/>
                </a:cubicBezTo>
                <a:cubicBezTo>
                  <a:pt x="2448321" y="179316"/>
                  <a:pt x="2561158" y="223052"/>
                  <a:pt x="2666124" y="270286"/>
                </a:cubicBezTo>
                <a:cubicBezTo>
                  <a:pt x="2771090" y="317521"/>
                  <a:pt x="2865558" y="362131"/>
                  <a:pt x="2949531" y="404118"/>
                </a:cubicBezTo>
                <a:lnTo>
                  <a:pt x="2508676" y="1249090"/>
                </a:lnTo>
                <a:cubicBezTo>
                  <a:pt x="2403710" y="1186110"/>
                  <a:pt x="2295246" y="1130129"/>
                  <a:pt x="2183283" y="1081145"/>
                </a:cubicBezTo>
                <a:cubicBezTo>
                  <a:pt x="2088814" y="1039159"/>
                  <a:pt x="1982973" y="999797"/>
                  <a:pt x="1865762" y="963059"/>
                </a:cubicBezTo>
                <a:cubicBezTo>
                  <a:pt x="1748550" y="926321"/>
                  <a:pt x="1633963" y="907952"/>
                  <a:pt x="1522000" y="907952"/>
                </a:cubicBezTo>
                <a:cubicBezTo>
                  <a:pt x="1431030" y="907952"/>
                  <a:pt x="1358429" y="921947"/>
                  <a:pt x="1304197" y="949938"/>
                </a:cubicBezTo>
                <a:cubicBezTo>
                  <a:pt x="1249964" y="977929"/>
                  <a:pt x="1222848" y="1025163"/>
                  <a:pt x="1222848" y="1091642"/>
                </a:cubicBezTo>
                <a:cubicBezTo>
                  <a:pt x="1222848" y="1140625"/>
                  <a:pt x="1238593" y="1180862"/>
                  <a:pt x="1270083" y="1212352"/>
                </a:cubicBezTo>
                <a:cubicBezTo>
                  <a:pt x="1301572" y="1243841"/>
                  <a:pt x="1347057" y="1272707"/>
                  <a:pt x="1406538" y="1298948"/>
                </a:cubicBezTo>
                <a:cubicBezTo>
                  <a:pt x="1466018" y="1325190"/>
                  <a:pt x="1538619" y="1350556"/>
                  <a:pt x="1624341" y="1375048"/>
                </a:cubicBezTo>
                <a:cubicBezTo>
                  <a:pt x="1710063" y="1399540"/>
                  <a:pt x="1807156" y="1429280"/>
                  <a:pt x="1915621" y="1464269"/>
                </a:cubicBezTo>
                <a:cubicBezTo>
                  <a:pt x="2087064" y="1516752"/>
                  <a:pt x="2241888" y="1574483"/>
                  <a:pt x="2380093" y="1637462"/>
                </a:cubicBezTo>
                <a:cubicBezTo>
                  <a:pt x="2518298" y="1700441"/>
                  <a:pt x="2636384" y="1774792"/>
                  <a:pt x="2734352" y="1860514"/>
                </a:cubicBezTo>
                <a:cubicBezTo>
                  <a:pt x="2832320" y="1946236"/>
                  <a:pt x="2907545" y="2050326"/>
                  <a:pt x="2960027" y="2172786"/>
                </a:cubicBezTo>
                <a:cubicBezTo>
                  <a:pt x="3012510" y="2295246"/>
                  <a:pt x="3038751" y="2443947"/>
                  <a:pt x="3038751" y="2618890"/>
                </a:cubicBezTo>
                <a:cubicBezTo>
                  <a:pt x="3038751" y="2842816"/>
                  <a:pt x="2997640" y="3030879"/>
                  <a:pt x="2915417" y="3183079"/>
                </a:cubicBezTo>
                <a:cubicBezTo>
                  <a:pt x="2833194" y="3335279"/>
                  <a:pt x="2724730" y="3456864"/>
                  <a:pt x="2590024" y="3547834"/>
                </a:cubicBezTo>
                <a:cubicBezTo>
                  <a:pt x="2455318" y="3638804"/>
                  <a:pt x="2303118" y="3704408"/>
                  <a:pt x="2133424" y="3744644"/>
                </a:cubicBezTo>
                <a:cubicBezTo>
                  <a:pt x="1963730" y="3784881"/>
                  <a:pt x="1793161" y="3805000"/>
                  <a:pt x="1621717" y="3805000"/>
                </a:cubicBezTo>
                <a:cubicBezTo>
                  <a:pt x="1485262" y="3805000"/>
                  <a:pt x="1345308" y="3794503"/>
                  <a:pt x="1201855" y="3773510"/>
                </a:cubicBezTo>
                <a:cubicBezTo>
                  <a:pt x="1058402" y="3752517"/>
                  <a:pt x="915824" y="3722777"/>
                  <a:pt x="774121" y="3684289"/>
                </a:cubicBezTo>
                <a:cubicBezTo>
                  <a:pt x="632417" y="3645802"/>
                  <a:pt x="495962" y="3600317"/>
                  <a:pt x="364755" y="3547834"/>
                </a:cubicBezTo>
                <a:cubicBezTo>
                  <a:pt x="233548" y="3495352"/>
                  <a:pt x="111963" y="3435871"/>
                  <a:pt x="0" y="3369393"/>
                </a:cubicBezTo>
                <a:lnTo>
                  <a:pt x="440855" y="2471938"/>
                </a:lnTo>
                <a:cubicBezTo>
                  <a:pt x="563315" y="2548912"/>
                  <a:pt x="691023" y="2617140"/>
                  <a:pt x="823979" y="2676621"/>
                </a:cubicBezTo>
                <a:cubicBezTo>
                  <a:pt x="935943" y="2729103"/>
                  <a:pt x="1062776" y="2776338"/>
                  <a:pt x="1204479" y="2818324"/>
                </a:cubicBezTo>
                <a:cubicBezTo>
                  <a:pt x="1346183" y="2860310"/>
                  <a:pt x="1490510" y="2881303"/>
                  <a:pt x="1637462" y="2881303"/>
                </a:cubicBezTo>
                <a:cubicBezTo>
                  <a:pt x="1749425" y="2881303"/>
                  <a:pt x="1827275" y="2866433"/>
                  <a:pt x="1871010" y="2836693"/>
                </a:cubicBezTo>
                <a:cubicBezTo>
                  <a:pt x="1914746" y="2806952"/>
                  <a:pt x="1936614" y="2767591"/>
                  <a:pt x="1936614" y="2718607"/>
                </a:cubicBezTo>
                <a:cubicBezTo>
                  <a:pt x="1936614" y="2666124"/>
                  <a:pt x="1914746" y="2621514"/>
                  <a:pt x="1871010" y="2584776"/>
                </a:cubicBezTo>
                <a:cubicBezTo>
                  <a:pt x="1827275" y="2548038"/>
                  <a:pt x="1766919" y="2515673"/>
                  <a:pt x="1689945" y="2487683"/>
                </a:cubicBezTo>
                <a:cubicBezTo>
                  <a:pt x="1612970" y="2459692"/>
                  <a:pt x="1524624" y="2431701"/>
                  <a:pt x="1424907" y="2403710"/>
                </a:cubicBezTo>
                <a:cubicBezTo>
                  <a:pt x="1325190" y="2375719"/>
                  <a:pt x="1219349" y="2342480"/>
                  <a:pt x="1107386" y="2303993"/>
                </a:cubicBezTo>
                <a:cubicBezTo>
                  <a:pt x="942940" y="2248011"/>
                  <a:pt x="801237" y="2187656"/>
                  <a:pt x="682276" y="2122927"/>
                </a:cubicBezTo>
                <a:cubicBezTo>
                  <a:pt x="563315" y="2058199"/>
                  <a:pt x="465347" y="1984723"/>
                  <a:pt x="388373" y="1902500"/>
                </a:cubicBezTo>
                <a:cubicBezTo>
                  <a:pt x="311398" y="1820277"/>
                  <a:pt x="254542" y="1726683"/>
                  <a:pt x="217804" y="1621717"/>
                </a:cubicBezTo>
                <a:cubicBezTo>
                  <a:pt x="181066" y="1516752"/>
                  <a:pt x="162697" y="1396041"/>
                  <a:pt x="162697" y="1259586"/>
                </a:cubicBezTo>
                <a:cubicBezTo>
                  <a:pt x="162697" y="1053154"/>
                  <a:pt x="200309" y="871214"/>
                  <a:pt x="275535" y="713766"/>
                </a:cubicBezTo>
                <a:cubicBezTo>
                  <a:pt x="350760" y="556318"/>
                  <a:pt x="453101" y="425110"/>
                  <a:pt x="582559" y="320145"/>
                </a:cubicBezTo>
                <a:cubicBezTo>
                  <a:pt x="712016" y="215180"/>
                  <a:pt x="859843" y="135581"/>
                  <a:pt x="1026038" y="81349"/>
                </a:cubicBezTo>
                <a:cubicBezTo>
                  <a:pt x="1192233" y="27116"/>
                  <a:pt x="1368051" y="0"/>
                  <a:pt x="1553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7EB5D2-D0EA-40CC-9288-02B96367B4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400" y="2300968"/>
            <a:ext cx="4852502" cy="3189990"/>
          </a:xfrm>
          <a:custGeom>
            <a:avLst/>
            <a:gdLst>
              <a:gd name="connsiteX0" fmla="*/ 0 w 4852502"/>
              <a:gd name="connsiteY0" fmla="*/ 0 h 3189990"/>
              <a:gd name="connsiteX1" fmla="*/ 946871 w 4852502"/>
              <a:gd name="connsiteY1" fmla="*/ 0 h 3189990"/>
              <a:gd name="connsiteX2" fmla="*/ 1637192 w 4852502"/>
              <a:gd name="connsiteY2" fmla="*/ 2189110 h 3189990"/>
              <a:gd name="connsiteX3" fmla="*/ 1859985 w 4852502"/>
              <a:gd name="connsiteY3" fmla="*/ 1524107 h 3189990"/>
              <a:gd name="connsiteX4" fmla="*/ 1343510 w 4852502"/>
              <a:gd name="connsiteY4" fmla="*/ 0 h 3189990"/>
              <a:gd name="connsiteX5" fmla="*/ 2145228 w 4852502"/>
              <a:gd name="connsiteY5" fmla="*/ 0 h 3189990"/>
              <a:gd name="connsiteX6" fmla="*/ 2423719 w 4852502"/>
              <a:gd name="connsiteY6" fmla="*/ 984002 h 3189990"/>
              <a:gd name="connsiteX7" fmla="*/ 2707274 w 4852502"/>
              <a:gd name="connsiteY7" fmla="*/ 0 h 3189990"/>
              <a:gd name="connsiteX8" fmla="*/ 3508992 w 4852502"/>
              <a:gd name="connsiteY8" fmla="*/ 0 h 3189990"/>
              <a:gd name="connsiteX9" fmla="*/ 2984078 w 4852502"/>
              <a:gd name="connsiteY9" fmla="*/ 1524107 h 3189990"/>
              <a:gd name="connsiteX10" fmla="*/ 3213622 w 4852502"/>
              <a:gd name="connsiteY10" fmla="*/ 2189110 h 3189990"/>
              <a:gd name="connsiteX11" fmla="*/ 3898880 w 4852502"/>
              <a:gd name="connsiteY11" fmla="*/ 0 h 3189990"/>
              <a:gd name="connsiteX12" fmla="*/ 4852502 w 4852502"/>
              <a:gd name="connsiteY12" fmla="*/ 0 h 3189990"/>
              <a:gd name="connsiteX13" fmla="*/ 3603510 w 4852502"/>
              <a:gd name="connsiteY13" fmla="*/ 3189990 h 3189990"/>
              <a:gd name="connsiteX14" fmla="*/ 2877745 w 4852502"/>
              <a:gd name="connsiteY14" fmla="*/ 3189990 h 3189990"/>
              <a:gd name="connsiteX15" fmla="*/ 2423719 w 4852502"/>
              <a:gd name="connsiteY15" fmla="*/ 2050708 h 3189990"/>
              <a:gd name="connsiteX16" fmla="*/ 1974758 w 4852502"/>
              <a:gd name="connsiteY16" fmla="*/ 3189990 h 3189990"/>
              <a:gd name="connsiteX17" fmla="*/ 1248992 w 4852502"/>
              <a:gd name="connsiteY17" fmla="*/ 3189990 h 318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52502" h="3189990">
                <a:moveTo>
                  <a:pt x="0" y="0"/>
                </a:moveTo>
                <a:lnTo>
                  <a:pt x="946871" y="0"/>
                </a:lnTo>
                <a:lnTo>
                  <a:pt x="1637192" y="2189110"/>
                </a:lnTo>
                <a:lnTo>
                  <a:pt x="1859985" y="1524107"/>
                </a:lnTo>
                <a:lnTo>
                  <a:pt x="1343510" y="0"/>
                </a:lnTo>
                <a:lnTo>
                  <a:pt x="2145228" y="0"/>
                </a:lnTo>
                <a:lnTo>
                  <a:pt x="2423719" y="984002"/>
                </a:lnTo>
                <a:lnTo>
                  <a:pt x="2707274" y="0"/>
                </a:lnTo>
                <a:lnTo>
                  <a:pt x="3508992" y="0"/>
                </a:lnTo>
                <a:lnTo>
                  <a:pt x="2984078" y="1524107"/>
                </a:lnTo>
                <a:lnTo>
                  <a:pt x="3213622" y="2189110"/>
                </a:lnTo>
                <a:lnTo>
                  <a:pt x="3898880" y="0"/>
                </a:lnTo>
                <a:lnTo>
                  <a:pt x="4852502" y="0"/>
                </a:lnTo>
                <a:lnTo>
                  <a:pt x="3603510" y="3189990"/>
                </a:lnTo>
                <a:lnTo>
                  <a:pt x="2877745" y="3189990"/>
                </a:lnTo>
                <a:lnTo>
                  <a:pt x="2423719" y="2050708"/>
                </a:lnTo>
                <a:lnTo>
                  <a:pt x="1974758" y="3189990"/>
                </a:lnTo>
                <a:lnTo>
                  <a:pt x="1248992" y="3189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09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C829F09-E67F-43BA-BCB2-FEA8AADAAD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4241" y="2084294"/>
            <a:ext cx="3881160" cy="3881160"/>
          </a:xfrm>
          <a:custGeom>
            <a:avLst/>
            <a:gdLst>
              <a:gd name="connsiteX0" fmla="*/ 1940580 w 3881160"/>
              <a:gd name="connsiteY0" fmla="*/ 1103406 h 3881160"/>
              <a:gd name="connsiteX1" fmla="*/ 1103406 w 3881160"/>
              <a:gd name="connsiteY1" fmla="*/ 1940580 h 3881160"/>
              <a:gd name="connsiteX2" fmla="*/ 1940580 w 3881160"/>
              <a:gd name="connsiteY2" fmla="*/ 2777754 h 3881160"/>
              <a:gd name="connsiteX3" fmla="*/ 2777754 w 3881160"/>
              <a:gd name="connsiteY3" fmla="*/ 1940580 h 3881160"/>
              <a:gd name="connsiteX4" fmla="*/ 1940580 w 3881160"/>
              <a:gd name="connsiteY4" fmla="*/ 1103406 h 3881160"/>
              <a:gd name="connsiteX5" fmla="*/ 1940580 w 3881160"/>
              <a:gd name="connsiteY5" fmla="*/ 0 h 3881160"/>
              <a:gd name="connsiteX6" fmla="*/ 3881160 w 3881160"/>
              <a:gd name="connsiteY6" fmla="*/ 1940580 h 3881160"/>
              <a:gd name="connsiteX7" fmla="*/ 1940580 w 3881160"/>
              <a:gd name="connsiteY7" fmla="*/ 3881160 h 3881160"/>
              <a:gd name="connsiteX8" fmla="*/ 0 w 3881160"/>
              <a:gd name="connsiteY8" fmla="*/ 1940580 h 3881160"/>
              <a:gd name="connsiteX9" fmla="*/ 1940580 w 3881160"/>
              <a:gd name="connsiteY9" fmla="*/ 0 h 388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81160" h="3881160">
                <a:moveTo>
                  <a:pt x="1940580" y="1103406"/>
                </a:moveTo>
                <a:cubicBezTo>
                  <a:pt x="1478222" y="1103406"/>
                  <a:pt x="1103406" y="1478222"/>
                  <a:pt x="1103406" y="1940580"/>
                </a:cubicBezTo>
                <a:cubicBezTo>
                  <a:pt x="1103406" y="2402938"/>
                  <a:pt x="1478222" y="2777754"/>
                  <a:pt x="1940580" y="2777754"/>
                </a:cubicBezTo>
                <a:cubicBezTo>
                  <a:pt x="2402938" y="2777754"/>
                  <a:pt x="2777754" y="2402938"/>
                  <a:pt x="2777754" y="1940580"/>
                </a:cubicBezTo>
                <a:cubicBezTo>
                  <a:pt x="2777754" y="1478222"/>
                  <a:pt x="2402938" y="1103406"/>
                  <a:pt x="1940580" y="1103406"/>
                </a:cubicBezTo>
                <a:close/>
                <a:moveTo>
                  <a:pt x="1940580" y="0"/>
                </a:moveTo>
                <a:cubicBezTo>
                  <a:pt x="3012333" y="0"/>
                  <a:pt x="3881160" y="868827"/>
                  <a:pt x="3881160" y="1940580"/>
                </a:cubicBezTo>
                <a:cubicBezTo>
                  <a:pt x="3881160" y="3012333"/>
                  <a:pt x="3012333" y="3881160"/>
                  <a:pt x="1940580" y="3881160"/>
                </a:cubicBezTo>
                <a:cubicBezTo>
                  <a:pt x="868827" y="3881160"/>
                  <a:pt x="0" y="3012333"/>
                  <a:pt x="0" y="1940580"/>
                </a:cubicBezTo>
                <a:cubicBezTo>
                  <a:pt x="0" y="868827"/>
                  <a:pt x="868827" y="0"/>
                  <a:pt x="19405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0ADFB44-9FFD-4D12-8DC5-D4B204B95B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47529" y="2323059"/>
            <a:ext cx="2681288" cy="3154363"/>
          </a:xfrm>
          <a:custGeom>
            <a:avLst/>
            <a:gdLst>
              <a:gd name="connsiteX0" fmla="*/ 0 w 2681288"/>
              <a:gd name="connsiteY0" fmla="*/ 0 h 3154363"/>
              <a:gd name="connsiteX1" fmla="*/ 2681288 w 2681288"/>
              <a:gd name="connsiteY1" fmla="*/ 0 h 3154363"/>
              <a:gd name="connsiteX2" fmla="*/ 2681288 w 2681288"/>
              <a:gd name="connsiteY2" fmla="*/ 755650 h 3154363"/>
              <a:gd name="connsiteX3" fmla="*/ 1776413 w 2681288"/>
              <a:gd name="connsiteY3" fmla="*/ 755650 h 3154363"/>
              <a:gd name="connsiteX4" fmla="*/ 1776413 w 2681288"/>
              <a:gd name="connsiteY4" fmla="*/ 3154363 h 3154363"/>
              <a:gd name="connsiteX5" fmla="*/ 909638 w 2681288"/>
              <a:gd name="connsiteY5" fmla="*/ 3154363 h 3154363"/>
              <a:gd name="connsiteX6" fmla="*/ 909638 w 2681288"/>
              <a:gd name="connsiteY6" fmla="*/ 755650 h 3154363"/>
              <a:gd name="connsiteX7" fmla="*/ 0 w 2681288"/>
              <a:gd name="connsiteY7" fmla="*/ 755650 h 315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1288" h="3154363">
                <a:moveTo>
                  <a:pt x="0" y="0"/>
                </a:moveTo>
                <a:lnTo>
                  <a:pt x="2681288" y="0"/>
                </a:lnTo>
                <a:lnTo>
                  <a:pt x="2681288" y="755650"/>
                </a:lnTo>
                <a:lnTo>
                  <a:pt x="1776413" y="755650"/>
                </a:lnTo>
                <a:lnTo>
                  <a:pt x="1776413" y="3154363"/>
                </a:lnTo>
                <a:lnTo>
                  <a:pt x="909638" y="3154363"/>
                </a:lnTo>
                <a:lnTo>
                  <a:pt x="909638" y="755650"/>
                </a:lnTo>
                <a:lnTo>
                  <a:pt x="0" y="755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78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3738EE-2FE1-4DD2-8A59-8FB0CCE6E9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4"/>
            <a:ext cx="12192000" cy="2238373"/>
          </a:xfrm>
          <a:custGeom>
            <a:avLst/>
            <a:gdLst>
              <a:gd name="connsiteX0" fmla="*/ 0 w 12192000"/>
              <a:gd name="connsiteY0" fmla="*/ 0 h 3609975"/>
              <a:gd name="connsiteX1" fmla="*/ 12192000 w 12192000"/>
              <a:gd name="connsiteY1" fmla="*/ 0 h 3609975"/>
              <a:gd name="connsiteX2" fmla="*/ 12192000 w 12192000"/>
              <a:gd name="connsiteY2" fmla="*/ 3609975 h 3609975"/>
              <a:gd name="connsiteX3" fmla="*/ 0 w 12192000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09975">
                <a:moveTo>
                  <a:pt x="0" y="0"/>
                </a:moveTo>
                <a:lnTo>
                  <a:pt x="12192000" y="0"/>
                </a:lnTo>
                <a:lnTo>
                  <a:pt x="12192000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3E3D6B-BED3-4736-9C7C-3969705B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41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636AB48-AF86-481E-BFB1-C47ADE5D3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19737" y="0"/>
            <a:ext cx="3600400" cy="6858000"/>
          </a:xfrm>
          <a:custGeom>
            <a:avLst/>
            <a:gdLst>
              <a:gd name="connsiteX0" fmla="*/ 0 w 3600400"/>
              <a:gd name="connsiteY0" fmla="*/ 0 h 6858000"/>
              <a:gd name="connsiteX1" fmla="*/ 3600400 w 3600400"/>
              <a:gd name="connsiteY1" fmla="*/ 0 h 6858000"/>
              <a:gd name="connsiteX2" fmla="*/ 3600400 w 3600400"/>
              <a:gd name="connsiteY2" fmla="*/ 6858000 h 6858000"/>
              <a:gd name="connsiteX3" fmla="*/ 0 w 3600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400" h="6858000">
                <a:moveTo>
                  <a:pt x="0" y="0"/>
                </a:moveTo>
                <a:lnTo>
                  <a:pt x="3600400" y="0"/>
                </a:lnTo>
                <a:lnTo>
                  <a:pt x="360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5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50F5F3-6110-4C6E-9D10-48B8550924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0201" y="1457326"/>
            <a:ext cx="2324100" cy="2324100"/>
          </a:xfrm>
          <a:custGeom>
            <a:avLst/>
            <a:gdLst>
              <a:gd name="connsiteX0" fmla="*/ 1162050 w 2324100"/>
              <a:gd name="connsiteY0" fmla="*/ 0 h 2324100"/>
              <a:gd name="connsiteX1" fmla="*/ 2324100 w 2324100"/>
              <a:gd name="connsiteY1" fmla="*/ 1162050 h 2324100"/>
              <a:gd name="connsiteX2" fmla="*/ 1162050 w 2324100"/>
              <a:gd name="connsiteY2" fmla="*/ 2324100 h 2324100"/>
              <a:gd name="connsiteX3" fmla="*/ 0 w 2324100"/>
              <a:gd name="connsiteY3" fmla="*/ 1162050 h 2324100"/>
              <a:gd name="connsiteX4" fmla="*/ 1162050 w 2324100"/>
              <a:gd name="connsiteY4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100" h="2324100">
                <a:moveTo>
                  <a:pt x="1162050" y="0"/>
                </a:moveTo>
                <a:cubicBezTo>
                  <a:pt x="1803832" y="0"/>
                  <a:pt x="2324100" y="520268"/>
                  <a:pt x="2324100" y="1162050"/>
                </a:cubicBezTo>
                <a:cubicBezTo>
                  <a:pt x="2324100" y="1803832"/>
                  <a:pt x="1803832" y="2324100"/>
                  <a:pt x="1162050" y="2324100"/>
                </a:cubicBezTo>
                <a:cubicBezTo>
                  <a:pt x="520268" y="2324100"/>
                  <a:pt x="0" y="1803832"/>
                  <a:pt x="0" y="1162050"/>
                </a:cubicBezTo>
                <a:cubicBezTo>
                  <a:pt x="0" y="520268"/>
                  <a:pt x="520268" y="0"/>
                  <a:pt x="11620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697AF6F-13E7-4A21-9A3C-9DD23AE036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3951" y="1457326"/>
            <a:ext cx="2324100" cy="2324100"/>
          </a:xfrm>
          <a:custGeom>
            <a:avLst/>
            <a:gdLst>
              <a:gd name="connsiteX0" fmla="*/ 1162050 w 2324100"/>
              <a:gd name="connsiteY0" fmla="*/ 0 h 2324100"/>
              <a:gd name="connsiteX1" fmla="*/ 2324100 w 2324100"/>
              <a:gd name="connsiteY1" fmla="*/ 1162050 h 2324100"/>
              <a:gd name="connsiteX2" fmla="*/ 1162050 w 2324100"/>
              <a:gd name="connsiteY2" fmla="*/ 2324100 h 2324100"/>
              <a:gd name="connsiteX3" fmla="*/ 0 w 2324100"/>
              <a:gd name="connsiteY3" fmla="*/ 1162050 h 2324100"/>
              <a:gd name="connsiteX4" fmla="*/ 1162050 w 2324100"/>
              <a:gd name="connsiteY4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100" h="2324100">
                <a:moveTo>
                  <a:pt x="1162050" y="0"/>
                </a:moveTo>
                <a:cubicBezTo>
                  <a:pt x="1803832" y="0"/>
                  <a:pt x="2324100" y="520268"/>
                  <a:pt x="2324100" y="1162050"/>
                </a:cubicBezTo>
                <a:cubicBezTo>
                  <a:pt x="2324100" y="1803832"/>
                  <a:pt x="1803832" y="2324100"/>
                  <a:pt x="1162050" y="2324100"/>
                </a:cubicBezTo>
                <a:cubicBezTo>
                  <a:pt x="520268" y="2324100"/>
                  <a:pt x="0" y="1803832"/>
                  <a:pt x="0" y="1162050"/>
                </a:cubicBezTo>
                <a:cubicBezTo>
                  <a:pt x="0" y="520268"/>
                  <a:pt x="520268" y="0"/>
                  <a:pt x="11620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4309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A2728E5B-D355-45C5-9863-B7EB492FE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3517900"/>
              <a:gd name="connsiteX1" fmla="*/ 12192000 w 12192000"/>
              <a:gd name="connsiteY1" fmla="*/ 0 h 3517900"/>
              <a:gd name="connsiteX2" fmla="*/ 12192000 w 12192000"/>
              <a:gd name="connsiteY2" fmla="*/ 3517900 h 3517900"/>
              <a:gd name="connsiteX3" fmla="*/ 0 w 12192000"/>
              <a:gd name="connsiteY3" fmla="*/ 351790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17900">
                <a:moveTo>
                  <a:pt x="0" y="0"/>
                </a:moveTo>
                <a:lnTo>
                  <a:pt x="12192000" y="0"/>
                </a:lnTo>
                <a:lnTo>
                  <a:pt x="12192000" y="3517900"/>
                </a:lnTo>
                <a:lnTo>
                  <a:pt x="0" y="35179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38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4CE9870-750C-4675-BDE3-7FA1E18ECE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340100"/>
            <a:ext cx="12192000" cy="3517900"/>
          </a:xfrm>
          <a:custGeom>
            <a:avLst/>
            <a:gdLst>
              <a:gd name="connsiteX0" fmla="*/ 0 w 12192000"/>
              <a:gd name="connsiteY0" fmla="*/ 0 h 3517900"/>
              <a:gd name="connsiteX1" fmla="*/ 12192000 w 12192000"/>
              <a:gd name="connsiteY1" fmla="*/ 0 h 3517900"/>
              <a:gd name="connsiteX2" fmla="*/ 12192000 w 12192000"/>
              <a:gd name="connsiteY2" fmla="*/ 3517900 h 3517900"/>
              <a:gd name="connsiteX3" fmla="*/ 0 w 12192000"/>
              <a:gd name="connsiteY3" fmla="*/ 351790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17900">
                <a:moveTo>
                  <a:pt x="0" y="0"/>
                </a:moveTo>
                <a:lnTo>
                  <a:pt x="12192000" y="0"/>
                </a:lnTo>
                <a:lnTo>
                  <a:pt x="12192000" y="3517900"/>
                </a:lnTo>
                <a:lnTo>
                  <a:pt x="0" y="35179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52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3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C2AF-94DB-4817-952B-B2AF48654E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7605537" cy="5781595"/>
          </a:xfrm>
          <a:custGeom>
            <a:avLst/>
            <a:gdLst>
              <a:gd name="connsiteX0" fmla="*/ 0 w 7605537"/>
              <a:gd name="connsiteY0" fmla="*/ 0 h 5781595"/>
              <a:gd name="connsiteX1" fmla="*/ 7605537 w 7605537"/>
              <a:gd name="connsiteY1" fmla="*/ 0 h 5781595"/>
              <a:gd name="connsiteX2" fmla="*/ 2857610 w 7605537"/>
              <a:gd name="connsiteY2" fmla="*/ 5781595 h 5781595"/>
              <a:gd name="connsiteX3" fmla="*/ 0 w 7605537"/>
              <a:gd name="connsiteY3" fmla="*/ 3436761 h 578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5537" h="5781595">
                <a:moveTo>
                  <a:pt x="0" y="0"/>
                </a:moveTo>
                <a:lnTo>
                  <a:pt x="7605537" y="0"/>
                </a:lnTo>
                <a:lnTo>
                  <a:pt x="2857610" y="5781595"/>
                </a:lnTo>
                <a:lnTo>
                  <a:pt x="0" y="343676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1B20ECDE-3754-43CE-A3F3-6A8C4289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1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0C606A-5573-42DF-83B1-7665B1CE44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619128"/>
            <a:ext cx="5476876" cy="3355523"/>
          </a:xfrm>
          <a:custGeom>
            <a:avLst/>
            <a:gdLst>
              <a:gd name="connsiteX0" fmla="*/ 0 w 5476876"/>
              <a:gd name="connsiteY0" fmla="*/ 0 h 3355523"/>
              <a:gd name="connsiteX1" fmla="*/ 5476876 w 5476876"/>
              <a:gd name="connsiteY1" fmla="*/ 0 h 3355523"/>
              <a:gd name="connsiteX2" fmla="*/ 5476876 w 5476876"/>
              <a:gd name="connsiteY2" fmla="*/ 3355523 h 3355523"/>
              <a:gd name="connsiteX3" fmla="*/ 0 w 5476876"/>
              <a:gd name="connsiteY3" fmla="*/ 3355523 h 335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6" h="3355523">
                <a:moveTo>
                  <a:pt x="0" y="0"/>
                </a:moveTo>
                <a:lnTo>
                  <a:pt x="5476876" y="0"/>
                </a:lnTo>
                <a:lnTo>
                  <a:pt x="5476876" y="3355523"/>
                </a:lnTo>
                <a:lnTo>
                  <a:pt x="0" y="335552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11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4753DEC-EFCB-43DE-928E-A20C6512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22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72076" y="1949450"/>
            <a:ext cx="1847850" cy="1847850"/>
          </a:xfrm>
          <a:custGeom>
            <a:avLst/>
            <a:gdLst>
              <a:gd name="connsiteX0" fmla="*/ 923925 w 1847850"/>
              <a:gd name="connsiteY0" fmla="*/ 0 h 1847850"/>
              <a:gd name="connsiteX1" fmla="*/ 1847850 w 1847850"/>
              <a:gd name="connsiteY1" fmla="*/ 923925 h 1847850"/>
              <a:gd name="connsiteX2" fmla="*/ 923925 w 1847850"/>
              <a:gd name="connsiteY2" fmla="*/ 1847850 h 1847850"/>
              <a:gd name="connsiteX3" fmla="*/ 0 w 1847850"/>
              <a:gd name="connsiteY3" fmla="*/ 923925 h 1847850"/>
              <a:gd name="connsiteX4" fmla="*/ 923925 w 1847850"/>
              <a:gd name="connsiteY4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1847850">
                <a:moveTo>
                  <a:pt x="923925" y="0"/>
                </a:moveTo>
                <a:cubicBezTo>
                  <a:pt x="1434195" y="0"/>
                  <a:pt x="1847850" y="413655"/>
                  <a:pt x="1847850" y="923925"/>
                </a:cubicBezTo>
                <a:cubicBezTo>
                  <a:pt x="1847850" y="1434195"/>
                  <a:pt x="1434195" y="1847850"/>
                  <a:pt x="923925" y="1847850"/>
                </a:cubicBezTo>
                <a:cubicBezTo>
                  <a:pt x="413655" y="1847850"/>
                  <a:pt x="0" y="1434195"/>
                  <a:pt x="0" y="923925"/>
                </a:cubicBezTo>
                <a:cubicBezTo>
                  <a:pt x="0" y="413655"/>
                  <a:pt x="413655" y="0"/>
                  <a:pt x="92392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2648FBB8-65C8-4003-ADAF-8D957719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50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2E5AFAF-24E7-4377-9D48-1D2F4153C3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808074"/>
            <a:ext cx="2216995" cy="2216995"/>
          </a:xfrm>
          <a:custGeom>
            <a:avLst/>
            <a:gdLst>
              <a:gd name="connsiteX0" fmla="*/ 0 w 2216995"/>
              <a:gd name="connsiteY0" fmla="*/ 0 h 2216995"/>
              <a:gd name="connsiteX1" fmla="*/ 2216995 w 2216995"/>
              <a:gd name="connsiteY1" fmla="*/ 0 h 2216995"/>
              <a:gd name="connsiteX2" fmla="*/ 2216995 w 2216995"/>
              <a:gd name="connsiteY2" fmla="*/ 2216995 h 2216995"/>
              <a:gd name="connsiteX3" fmla="*/ 0 w 2216995"/>
              <a:gd name="connsiteY3" fmla="*/ 2216995 h 221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995" h="2216995">
                <a:moveTo>
                  <a:pt x="0" y="0"/>
                </a:moveTo>
                <a:lnTo>
                  <a:pt x="2216995" y="0"/>
                </a:lnTo>
                <a:lnTo>
                  <a:pt x="2216995" y="2216995"/>
                </a:lnTo>
                <a:lnTo>
                  <a:pt x="0" y="221699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CE83495-0E36-4103-962E-A813EF693E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7402" y="4028857"/>
            <a:ext cx="1095594" cy="1095594"/>
          </a:xfrm>
          <a:custGeom>
            <a:avLst/>
            <a:gdLst>
              <a:gd name="connsiteX0" fmla="*/ 0 w 1095594"/>
              <a:gd name="connsiteY0" fmla="*/ 0 h 1095594"/>
              <a:gd name="connsiteX1" fmla="*/ 1095594 w 1095594"/>
              <a:gd name="connsiteY1" fmla="*/ 0 h 1095594"/>
              <a:gd name="connsiteX2" fmla="*/ 1095594 w 1095594"/>
              <a:gd name="connsiteY2" fmla="*/ 1095594 h 1095594"/>
              <a:gd name="connsiteX3" fmla="*/ 0 w 1095594"/>
              <a:gd name="connsiteY3" fmla="*/ 1095594 h 109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94" h="1095594">
                <a:moveTo>
                  <a:pt x="0" y="0"/>
                </a:moveTo>
                <a:lnTo>
                  <a:pt x="1095594" y="0"/>
                </a:lnTo>
                <a:lnTo>
                  <a:pt x="1095594" y="1095594"/>
                </a:lnTo>
                <a:lnTo>
                  <a:pt x="0" y="109559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79C0D7-DD23-4688-BA6A-3670881422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12997" y="1808071"/>
            <a:ext cx="3259879" cy="4430803"/>
          </a:xfrm>
          <a:custGeom>
            <a:avLst/>
            <a:gdLst>
              <a:gd name="connsiteX0" fmla="*/ 0 w 3259879"/>
              <a:gd name="connsiteY0" fmla="*/ 0 h 4430803"/>
              <a:gd name="connsiteX1" fmla="*/ 3259879 w 3259879"/>
              <a:gd name="connsiteY1" fmla="*/ 0 h 4430803"/>
              <a:gd name="connsiteX2" fmla="*/ 3259879 w 3259879"/>
              <a:gd name="connsiteY2" fmla="*/ 4430803 h 4430803"/>
              <a:gd name="connsiteX3" fmla="*/ 0 w 3259879"/>
              <a:gd name="connsiteY3" fmla="*/ 4430803 h 4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879" h="4430803">
                <a:moveTo>
                  <a:pt x="0" y="0"/>
                </a:moveTo>
                <a:lnTo>
                  <a:pt x="3259879" y="0"/>
                </a:lnTo>
                <a:lnTo>
                  <a:pt x="3259879" y="4430803"/>
                </a:lnTo>
                <a:lnTo>
                  <a:pt x="0" y="44308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3908964E-3644-4EA6-B98D-0CA37478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36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7BFA55-3816-4ADE-ABBD-68A6CAEF94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990728"/>
            <a:ext cx="12192000" cy="2352675"/>
          </a:xfrm>
          <a:custGeom>
            <a:avLst/>
            <a:gdLst>
              <a:gd name="connsiteX0" fmla="*/ 0 w 12192000"/>
              <a:gd name="connsiteY0" fmla="*/ 0 h 2352675"/>
              <a:gd name="connsiteX1" fmla="*/ 12192000 w 12192000"/>
              <a:gd name="connsiteY1" fmla="*/ 0 h 2352675"/>
              <a:gd name="connsiteX2" fmla="*/ 12192000 w 12192000"/>
              <a:gd name="connsiteY2" fmla="*/ 2352675 h 2352675"/>
              <a:gd name="connsiteX3" fmla="*/ 0 w 12192000"/>
              <a:gd name="connsiteY3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352675">
                <a:moveTo>
                  <a:pt x="0" y="0"/>
                </a:moveTo>
                <a:lnTo>
                  <a:pt x="12192000" y="0"/>
                </a:lnTo>
                <a:lnTo>
                  <a:pt x="12192000" y="2352675"/>
                </a:lnTo>
                <a:lnTo>
                  <a:pt x="0" y="23526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6D2931D-00FF-46C3-BFEC-3C722D5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71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C720F6-AB94-4194-AFCD-5DA01D79C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12926" y="619127"/>
            <a:ext cx="8566150" cy="2809875"/>
          </a:xfrm>
          <a:custGeom>
            <a:avLst/>
            <a:gdLst>
              <a:gd name="connsiteX0" fmla="*/ 0 w 8566150"/>
              <a:gd name="connsiteY0" fmla="*/ 0 h 3025775"/>
              <a:gd name="connsiteX1" fmla="*/ 8566150 w 8566150"/>
              <a:gd name="connsiteY1" fmla="*/ 0 h 3025775"/>
              <a:gd name="connsiteX2" fmla="*/ 8566150 w 8566150"/>
              <a:gd name="connsiteY2" fmla="*/ 3025775 h 3025775"/>
              <a:gd name="connsiteX3" fmla="*/ 0 w 8566150"/>
              <a:gd name="connsiteY3" fmla="*/ 3025775 h 302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6150" h="3025775">
                <a:moveTo>
                  <a:pt x="0" y="0"/>
                </a:moveTo>
                <a:lnTo>
                  <a:pt x="8566150" y="0"/>
                </a:lnTo>
                <a:lnTo>
                  <a:pt x="8566150" y="3025775"/>
                </a:lnTo>
                <a:lnTo>
                  <a:pt x="0" y="30257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03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348918-CBB5-4F86-8337-7ACD7C77923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217963-AC9A-4DC6-AEF2-CEE5D5730E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5016865"/>
            <a:ext cx="12192000" cy="1841137"/>
          </a:xfrm>
          <a:custGeom>
            <a:avLst/>
            <a:gdLst>
              <a:gd name="connsiteX0" fmla="*/ 0 w 12192000"/>
              <a:gd name="connsiteY0" fmla="*/ 0 h 1841137"/>
              <a:gd name="connsiteX1" fmla="*/ 12192000 w 12192000"/>
              <a:gd name="connsiteY1" fmla="*/ 0 h 1841137"/>
              <a:gd name="connsiteX2" fmla="*/ 12192000 w 12192000"/>
              <a:gd name="connsiteY2" fmla="*/ 1841137 h 1841137"/>
              <a:gd name="connsiteX3" fmla="*/ 0 w 12192000"/>
              <a:gd name="connsiteY3" fmla="*/ 1841137 h 184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41137">
                <a:moveTo>
                  <a:pt x="0" y="0"/>
                </a:moveTo>
                <a:lnTo>
                  <a:pt x="12192000" y="0"/>
                </a:lnTo>
                <a:lnTo>
                  <a:pt x="12192000" y="1841137"/>
                </a:lnTo>
                <a:lnTo>
                  <a:pt x="0" y="18411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0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19125" y="1"/>
            <a:ext cx="4384676" cy="6858000"/>
          </a:xfrm>
          <a:custGeom>
            <a:avLst/>
            <a:gdLst>
              <a:gd name="connsiteX0" fmla="*/ 0 w 4384676"/>
              <a:gd name="connsiteY0" fmla="*/ 0 h 6858000"/>
              <a:gd name="connsiteX1" fmla="*/ 4384676 w 4384676"/>
              <a:gd name="connsiteY1" fmla="*/ 0 h 6858000"/>
              <a:gd name="connsiteX2" fmla="*/ 4384676 w 4384676"/>
              <a:gd name="connsiteY2" fmla="*/ 6858000 h 6858000"/>
              <a:gd name="connsiteX3" fmla="*/ 0 w 43846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4676" h="6858000">
                <a:moveTo>
                  <a:pt x="0" y="0"/>
                </a:moveTo>
                <a:lnTo>
                  <a:pt x="4384676" y="0"/>
                </a:lnTo>
                <a:lnTo>
                  <a:pt x="43846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2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515101" y="0"/>
            <a:ext cx="56769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17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442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171575" y="1905977"/>
            <a:ext cx="2038350" cy="2038350"/>
          </a:xfrm>
          <a:custGeom>
            <a:avLst/>
            <a:gdLst>
              <a:gd name="connsiteX0" fmla="*/ 1019175 w 2038350"/>
              <a:gd name="connsiteY0" fmla="*/ 0 h 2038350"/>
              <a:gd name="connsiteX1" fmla="*/ 2038350 w 2038350"/>
              <a:gd name="connsiteY1" fmla="*/ 1019175 h 2038350"/>
              <a:gd name="connsiteX2" fmla="*/ 1019175 w 2038350"/>
              <a:gd name="connsiteY2" fmla="*/ 2038350 h 2038350"/>
              <a:gd name="connsiteX3" fmla="*/ 0 w 2038350"/>
              <a:gd name="connsiteY3" fmla="*/ 1019175 h 2038350"/>
              <a:gd name="connsiteX4" fmla="*/ 1019175 w 2038350"/>
              <a:gd name="connsiteY4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2038350">
                <a:moveTo>
                  <a:pt x="1019175" y="0"/>
                </a:moveTo>
                <a:cubicBezTo>
                  <a:pt x="1582050" y="0"/>
                  <a:pt x="2038350" y="456300"/>
                  <a:pt x="2038350" y="1019175"/>
                </a:cubicBezTo>
                <a:cubicBezTo>
                  <a:pt x="2038350" y="1582050"/>
                  <a:pt x="1582050" y="2038350"/>
                  <a:pt x="1019175" y="2038350"/>
                </a:cubicBezTo>
                <a:cubicBezTo>
                  <a:pt x="456300" y="2038350"/>
                  <a:pt x="0" y="1582050"/>
                  <a:pt x="0" y="1019175"/>
                </a:cubicBezTo>
                <a:cubicBezTo>
                  <a:pt x="0" y="456300"/>
                  <a:pt x="456300" y="0"/>
                  <a:pt x="10191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77A1B3F-0202-4C4F-ADD8-77DDE541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defRPr sz="2800" spc="200" baseline="0">
                <a:latin typeface="Raleway Black" panose="020B0A030301010600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3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5003800" cy="6858000"/>
          </a:xfrm>
          <a:custGeom>
            <a:avLst/>
            <a:gdLst>
              <a:gd name="connsiteX0" fmla="*/ 0 w 5003800"/>
              <a:gd name="connsiteY0" fmla="*/ 0 h 6858000"/>
              <a:gd name="connsiteX1" fmla="*/ 5003800 w 5003800"/>
              <a:gd name="connsiteY1" fmla="*/ 0 h 6858000"/>
              <a:gd name="connsiteX2" fmla="*/ 5003800 w 5003800"/>
              <a:gd name="connsiteY2" fmla="*/ 6858000 h 6858000"/>
              <a:gd name="connsiteX3" fmla="*/ 0 w 5003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800" h="6858000">
                <a:moveTo>
                  <a:pt x="0" y="0"/>
                </a:moveTo>
                <a:lnTo>
                  <a:pt x="5003800" y="0"/>
                </a:lnTo>
                <a:lnTo>
                  <a:pt x="50038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41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439103" y="520687"/>
            <a:ext cx="6133772" cy="2738930"/>
          </a:xfrm>
          <a:custGeom>
            <a:avLst/>
            <a:gdLst>
              <a:gd name="connsiteX0" fmla="*/ 0 w 6133772"/>
              <a:gd name="connsiteY0" fmla="*/ 0 h 2738930"/>
              <a:gd name="connsiteX1" fmla="*/ 6133772 w 6133772"/>
              <a:gd name="connsiteY1" fmla="*/ 0 h 2738930"/>
              <a:gd name="connsiteX2" fmla="*/ 6133772 w 6133772"/>
              <a:gd name="connsiteY2" fmla="*/ 2738930 h 2738930"/>
              <a:gd name="connsiteX3" fmla="*/ 0 w 6133772"/>
              <a:gd name="connsiteY3" fmla="*/ 2738930 h 27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3772" h="2738930">
                <a:moveTo>
                  <a:pt x="0" y="0"/>
                </a:moveTo>
                <a:lnTo>
                  <a:pt x="6133772" y="0"/>
                </a:lnTo>
                <a:lnTo>
                  <a:pt x="6133772" y="2738930"/>
                </a:lnTo>
                <a:lnTo>
                  <a:pt x="0" y="273893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439103" y="3499945"/>
            <a:ext cx="6133772" cy="2738930"/>
          </a:xfrm>
          <a:custGeom>
            <a:avLst/>
            <a:gdLst>
              <a:gd name="connsiteX0" fmla="*/ 0 w 6133772"/>
              <a:gd name="connsiteY0" fmla="*/ 0 h 2738930"/>
              <a:gd name="connsiteX1" fmla="*/ 6133772 w 6133772"/>
              <a:gd name="connsiteY1" fmla="*/ 0 h 2738930"/>
              <a:gd name="connsiteX2" fmla="*/ 6133772 w 6133772"/>
              <a:gd name="connsiteY2" fmla="*/ 2738930 h 2738930"/>
              <a:gd name="connsiteX3" fmla="*/ 0 w 6133772"/>
              <a:gd name="connsiteY3" fmla="*/ 2738930 h 27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3772" h="2738930">
                <a:moveTo>
                  <a:pt x="0" y="0"/>
                </a:moveTo>
                <a:lnTo>
                  <a:pt x="6133772" y="0"/>
                </a:lnTo>
                <a:lnTo>
                  <a:pt x="6133772" y="2738930"/>
                </a:lnTo>
                <a:lnTo>
                  <a:pt x="0" y="273893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0AACD627-E3CC-4A3F-BF1A-0E783E8E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8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95D62B-E174-485B-AF6F-315C0CB700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42129" y="3354089"/>
            <a:ext cx="2168593" cy="2168593"/>
          </a:xfrm>
          <a:custGeom>
            <a:avLst/>
            <a:gdLst>
              <a:gd name="connsiteX0" fmla="*/ 1081320 w 2168593"/>
              <a:gd name="connsiteY0" fmla="*/ 0 h 2168593"/>
              <a:gd name="connsiteX1" fmla="*/ 2168593 w 2168593"/>
              <a:gd name="connsiteY1" fmla="*/ 1081321 h 2168593"/>
              <a:gd name="connsiteX2" fmla="*/ 1081320 w 2168593"/>
              <a:gd name="connsiteY2" fmla="*/ 2168593 h 2168593"/>
              <a:gd name="connsiteX3" fmla="*/ 0 w 2168593"/>
              <a:gd name="connsiteY3" fmla="*/ 1081321 h 216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593" h="2168593">
                <a:moveTo>
                  <a:pt x="1081320" y="0"/>
                </a:moveTo>
                <a:lnTo>
                  <a:pt x="2168593" y="1081321"/>
                </a:lnTo>
                <a:lnTo>
                  <a:pt x="1081320" y="2168593"/>
                </a:lnTo>
                <a:lnTo>
                  <a:pt x="0" y="108132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1C909E-4814-470F-9529-3F9917880A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9069" y="2812438"/>
            <a:ext cx="2168593" cy="2168593"/>
          </a:xfrm>
          <a:custGeom>
            <a:avLst/>
            <a:gdLst>
              <a:gd name="connsiteX0" fmla="*/ 1083305 w 2168593"/>
              <a:gd name="connsiteY0" fmla="*/ 0 h 2168593"/>
              <a:gd name="connsiteX1" fmla="*/ 2168593 w 2168593"/>
              <a:gd name="connsiteY1" fmla="*/ 1083305 h 2168593"/>
              <a:gd name="connsiteX2" fmla="*/ 1083305 w 2168593"/>
              <a:gd name="connsiteY2" fmla="*/ 2168593 h 2168593"/>
              <a:gd name="connsiteX3" fmla="*/ 0 w 2168593"/>
              <a:gd name="connsiteY3" fmla="*/ 1083305 h 216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593" h="2168593">
                <a:moveTo>
                  <a:pt x="1083305" y="0"/>
                </a:moveTo>
                <a:lnTo>
                  <a:pt x="2168593" y="1083305"/>
                </a:lnTo>
                <a:lnTo>
                  <a:pt x="1083305" y="2168593"/>
                </a:lnTo>
                <a:lnTo>
                  <a:pt x="0" y="10833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A4DE8F8-7D1F-4037-9C1F-B074B25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0A77E04-450A-4F4E-ABDC-27577254C9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23450" y="4435410"/>
            <a:ext cx="2168593" cy="2168593"/>
          </a:xfrm>
          <a:custGeom>
            <a:avLst/>
            <a:gdLst>
              <a:gd name="connsiteX0" fmla="*/ 1087273 w 2168593"/>
              <a:gd name="connsiteY0" fmla="*/ 0 h 2168593"/>
              <a:gd name="connsiteX1" fmla="*/ 2168593 w 2168593"/>
              <a:gd name="connsiteY1" fmla="*/ 1087273 h 2168593"/>
              <a:gd name="connsiteX2" fmla="*/ 1087273 w 2168593"/>
              <a:gd name="connsiteY2" fmla="*/ 2168593 h 2168593"/>
              <a:gd name="connsiteX3" fmla="*/ 0 w 2168593"/>
              <a:gd name="connsiteY3" fmla="*/ 1087273 h 216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593" h="2168593">
                <a:moveTo>
                  <a:pt x="1087273" y="0"/>
                </a:moveTo>
                <a:lnTo>
                  <a:pt x="2168593" y="1087273"/>
                </a:lnTo>
                <a:lnTo>
                  <a:pt x="1087273" y="2168593"/>
                </a:lnTo>
                <a:lnTo>
                  <a:pt x="0" y="108727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D433679-F647-4DD3-9C0C-D00FCEEFBA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3782" y="1727149"/>
            <a:ext cx="2168593" cy="2168593"/>
          </a:xfrm>
          <a:custGeom>
            <a:avLst/>
            <a:gdLst>
              <a:gd name="connsiteX0" fmla="*/ 1085288 w 2168593"/>
              <a:gd name="connsiteY0" fmla="*/ 0 h 2168593"/>
              <a:gd name="connsiteX1" fmla="*/ 2168593 w 2168593"/>
              <a:gd name="connsiteY1" fmla="*/ 1085289 h 2168593"/>
              <a:gd name="connsiteX2" fmla="*/ 1085288 w 2168593"/>
              <a:gd name="connsiteY2" fmla="*/ 2168593 h 2168593"/>
              <a:gd name="connsiteX3" fmla="*/ 0 w 2168593"/>
              <a:gd name="connsiteY3" fmla="*/ 1085289 h 216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593" h="2168593">
                <a:moveTo>
                  <a:pt x="1085288" y="0"/>
                </a:moveTo>
                <a:lnTo>
                  <a:pt x="2168593" y="1085289"/>
                </a:lnTo>
                <a:lnTo>
                  <a:pt x="1085288" y="2168593"/>
                </a:lnTo>
                <a:lnTo>
                  <a:pt x="0" y="108528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31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4DE8F8-7D1F-4037-9C1F-B074B25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45DE4A7-4596-4DC0-A291-59099A93F2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5565" y="1664009"/>
            <a:ext cx="3846877" cy="4429060"/>
          </a:xfrm>
          <a:custGeom>
            <a:avLst/>
            <a:gdLst>
              <a:gd name="connsiteX0" fmla="*/ 0 w 3846877"/>
              <a:gd name="connsiteY0" fmla="*/ 0 h 4429060"/>
              <a:gd name="connsiteX1" fmla="*/ 3846877 w 3846877"/>
              <a:gd name="connsiteY1" fmla="*/ 2216769 h 4429060"/>
              <a:gd name="connsiteX2" fmla="*/ 0 w 3846877"/>
              <a:gd name="connsiteY2" fmla="*/ 4429060 h 442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6877" h="4429060">
                <a:moveTo>
                  <a:pt x="0" y="0"/>
                </a:moveTo>
                <a:lnTo>
                  <a:pt x="3846877" y="2216769"/>
                </a:lnTo>
                <a:lnTo>
                  <a:pt x="0" y="4429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1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4DE8F8-7D1F-4037-9C1F-B074B25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7E6B1-24BA-4694-AE9D-903CB09360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733552"/>
            <a:ext cx="12192000" cy="2790825"/>
          </a:xfrm>
          <a:custGeom>
            <a:avLst/>
            <a:gdLst>
              <a:gd name="connsiteX0" fmla="*/ 0 w 12192000"/>
              <a:gd name="connsiteY0" fmla="*/ 0 h 2505074"/>
              <a:gd name="connsiteX1" fmla="*/ 12192000 w 12192000"/>
              <a:gd name="connsiteY1" fmla="*/ 0 h 2505074"/>
              <a:gd name="connsiteX2" fmla="*/ 12192000 w 12192000"/>
              <a:gd name="connsiteY2" fmla="*/ 2505074 h 2505074"/>
              <a:gd name="connsiteX3" fmla="*/ 0 w 12192000"/>
              <a:gd name="connsiteY3" fmla="*/ 2505074 h 25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05074">
                <a:moveTo>
                  <a:pt x="0" y="0"/>
                </a:moveTo>
                <a:lnTo>
                  <a:pt x="12192000" y="0"/>
                </a:lnTo>
                <a:lnTo>
                  <a:pt x="12192000" y="2505074"/>
                </a:lnTo>
                <a:lnTo>
                  <a:pt x="0" y="25050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4916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7E6B1-24BA-4694-AE9D-903CB09360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4610100"/>
          </a:xfrm>
          <a:custGeom>
            <a:avLst/>
            <a:gdLst>
              <a:gd name="connsiteX0" fmla="*/ 0 w 12192000"/>
              <a:gd name="connsiteY0" fmla="*/ 0 h 2505074"/>
              <a:gd name="connsiteX1" fmla="*/ 12192000 w 12192000"/>
              <a:gd name="connsiteY1" fmla="*/ 0 h 2505074"/>
              <a:gd name="connsiteX2" fmla="*/ 12192000 w 12192000"/>
              <a:gd name="connsiteY2" fmla="*/ 2505074 h 2505074"/>
              <a:gd name="connsiteX3" fmla="*/ 0 w 12192000"/>
              <a:gd name="connsiteY3" fmla="*/ 2505074 h 25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05074">
                <a:moveTo>
                  <a:pt x="0" y="0"/>
                </a:moveTo>
                <a:lnTo>
                  <a:pt x="12192000" y="0"/>
                </a:lnTo>
                <a:lnTo>
                  <a:pt x="12192000" y="2505074"/>
                </a:lnTo>
                <a:lnTo>
                  <a:pt x="0" y="25050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A4DE8F8-7D1F-4037-9C1F-B074B25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97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4EFEEA-89DA-4F6C-A500-76C0A5CDD0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19564" y="0"/>
            <a:ext cx="3952875" cy="6858000"/>
          </a:xfrm>
          <a:custGeom>
            <a:avLst/>
            <a:gdLst>
              <a:gd name="connsiteX0" fmla="*/ 0 w 3952875"/>
              <a:gd name="connsiteY0" fmla="*/ 0 h 6858000"/>
              <a:gd name="connsiteX1" fmla="*/ 3952875 w 3952875"/>
              <a:gd name="connsiteY1" fmla="*/ 0 h 6858000"/>
              <a:gd name="connsiteX2" fmla="*/ 3952875 w 3952875"/>
              <a:gd name="connsiteY2" fmla="*/ 6858000 h 6858000"/>
              <a:gd name="connsiteX3" fmla="*/ 0 w 3952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2875" h="6858000">
                <a:moveTo>
                  <a:pt x="0" y="0"/>
                </a:moveTo>
                <a:lnTo>
                  <a:pt x="3952875" y="0"/>
                </a:lnTo>
                <a:lnTo>
                  <a:pt x="39528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6151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BB7DE01-827A-4BE7-9755-5C4C9A4F0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48350" y="0"/>
            <a:ext cx="6343650" cy="6858000"/>
          </a:xfrm>
          <a:custGeom>
            <a:avLst/>
            <a:gdLst>
              <a:gd name="connsiteX0" fmla="*/ 0 w 4455886"/>
              <a:gd name="connsiteY0" fmla="*/ 0 h 6858000"/>
              <a:gd name="connsiteX1" fmla="*/ 4455886 w 4455886"/>
              <a:gd name="connsiteY1" fmla="*/ 0 h 6858000"/>
              <a:gd name="connsiteX2" fmla="*/ 4455886 w 4455886"/>
              <a:gd name="connsiteY2" fmla="*/ 6858000 h 6858000"/>
              <a:gd name="connsiteX3" fmla="*/ 0 w 4455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5886" h="6858000">
                <a:moveTo>
                  <a:pt x="0" y="0"/>
                </a:moveTo>
                <a:lnTo>
                  <a:pt x="4455886" y="0"/>
                </a:lnTo>
                <a:lnTo>
                  <a:pt x="44558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FA4DE8F8-7D1F-4037-9C1F-B074B25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3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BB7DE01-827A-4BE7-9755-5C4C9A4F0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43650" cy="6858000"/>
          </a:xfrm>
          <a:custGeom>
            <a:avLst/>
            <a:gdLst>
              <a:gd name="connsiteX0" fmla="*/ 0 w 4455886"/>
              <a:gd name="connsiteY0" fmla="*/ 0 h 6858000"/>
              <a:gd name="connsiteX1" fmla="*/ 4455886 w 4455886"/>
              <a:gd name="connsiteY1" fmla="*/ 0 h 6858000"/>
              <a:gd name="connsiteX2" fmla="*/ 4455886 w 4455886"/>
              <a:gd name="connsiteY2" fmla="*/ 6858000 h 6858000"/>
              <a:gd name="connsiteX3" fmla="*/ 0 w 4455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5886" h="6858000">
                <a:moveTo>
                  <a:pt x="0" y="0"/>
                </a:moveTo>
                <a:lnTo>
                  <a:pt x="4455886" y="0"/>
                </a:lnTo>
                <a:lnTo>
                  <a:pt x="44558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4408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9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94C0BF-A302-43FC-9789-888E2C174F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-2076"/>
            <a:ext cx="12192000" cy="3812076"/>
          </a:xfrm>
          <a:custGeom>
            <a:avLst/>
            <a:gdLst>
              <a:gd name="connsiteX0" fmla="*/ 0 w 12192000"/>
              <a:gd name="connsiteY0" fmla="*/ 0 h 3812076"/>
              <a:gd name="connsiteX1" fmla="*/ 12192000 w 12192000"/>
              <a:gd name="connsiteY1" fmla="*/ 0 h 3812076"/>
              <a:gd name="connsiteX2" fmla="*/ 12192000 w 12192000"/>
              <a:gd name="connsiteY2" fmla="*/ 3812076 h 3812076"/>
              <a:gd name="connsiteX3" fmla="*/ 0 w 12192000"/>
              <a:gd name="connsiteY3" fmla="*/ 3812076 h 381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12076">
                <a:moveTo>
                  <a:pt x="0" y="0"/>
                </a:moveTo>
                <a:lnTo>
                  <a:pt x="12192000" y="0"/>
                </a:lnTo>
                <a:lnTo>
                  <a:pt x="12192000" y="3812076"/>
                </a:lnTo>
                <a:lnTo>
                  <a:pt x="0" y="381207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1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D68616E-A804-4FFF-A62E-C10752A1D2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2179687"/>
            <a:ext cx="5460999" cy="3659705"/>
          </a:xfrm>
          <a:custGeom>
            <a:avLst/>
            <a:gdLst>
              <a:gd name="connsiteX0" fmla="*/ 1742871 w 5460999"/>
              <a:gd name="connsiteY0" fmla="*/ 3186638 h 3659705"/>
              <a:gd name="connsiteX1" fmla="*/ 3751324 w 5460999"/>
              <a:gd name="connsiteY1" fmla="*/ 3186638 h 3659705"/>
              <a:gd name="connsiteX2" fmla="*/ 3751324 w 5460999"/>
              <a:gd name="connsiteY2" fmla="*/ 3659705 h 3659705"/>
              <a:gd name="connsiteX3" fmla="*/ 1742871 w 5460999"/>
              <a:gd name="connsiteY3" fmla="*/ 3659705 h 3659705"/>
              <a:gd name="connsiteX4" fmla="*/ 1742872 w 5460999"/>
              <a:gd name="connsiteY4" fmla="*/ 2447768 h 3659705"/>
              <a:gd name="connsiteX5" fmla="*/ 5460999 w 5460999"/>
              <a:gd name="connsiteY5" fmla="*/ 2447768 h 3659705"/>
              <a:gd name="connsiteX6" fmla="*/ 5460999 w 5460999"/>
              <a:gd name="connsiteY6" fmla="*/ 3126808 h 3659705"/>
              <a:gd name="connsiteX7" fmla="*/ 1742872 w 5460999"/>
              <a:gd name="connsiteY7" fmla="*/ 3126808 h 3659705"/>
              <a:gd name="connsiteX8" fmla="*/ 3811383 w 5460999"/>
              <a:gd name="connsiteY8" fmla="*/ 1275843 h 3659705"/>
              <a:gd name="connsiteX9" fmla="*/ 4763851 w 5460999"/>
              <a:gd name="connsiteY9" fmla="*/ 1275843 h 3659705"/>
              <a:gd name="connsiteX10" fmla="*/ 4763851 w 5460999"/>
              <a:gd name="connsiteY10" fmla="*/ 2392487 h 3659705"/>
              <a:gd name="connsiteX11" fmla="*/ 3811383 w 5460999"/>
              <a:gd name="connsiteY11" fmla="*/ 2392487 h 3659705"/>
              <a:gd name="connsiteX12" fmla="*/ 0 w 5460999"/>
              <a:gd name="connsiteY12" fmla="*/ 1275843 h 3659705"/>
              <a:gd name="connsiteX13" fmla="*/ 3751325 w 5460999"/>
              <a:gd name="connsiteY13" fmla="*/ 1275843 h 3659705"/>
              <a:gd name="connsiteX14" fmla="*/ 3751325 w 5460999"/>
              <a:gd name="connsiteY14" fmla="*/ 2392487 h 3659705"/>
              <a:gd name="connsiteX15" fmla="*/ 0 w 5460999"/>
              <a:gd name="connsiteY15" fmla="*/ 2392487 h 3659705"/>
              <a:gd name="connsiteX16" fmla="*/ 1045723 w 5460999"/>
              <a:gd name="connsiteY16" fmla="*/ 0 h 3659705"/>
              <a:gd name="connsiteX17" fmla="*/ 4763850 w 5460999"/>
              <a:gd name="connsiteY17" fmla="*/ 0 h 3659705"/>
              <a:gd name="connsiteX18" fmla="*/ 4763850 w 5460999"/>
              <a:gd name="connsiteY18" fmla="*/ 1220011 h 3659705"/>
              <a:gd name="connsiteX19" fmla="*/ 1045723 w 5460999"/>
              <a:gd name="connsiteY19" fmla="*/ 1220011 h 365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60999" h="3659705">
                <a:moveTo>
                  <a:pt x="1742871" y="3186638"/>
                </a:moveTo>
                <a:lnTo>
                  <a:pt x="3751324" y="3186638"/>
                </a:lnTo>
                <a:lnTo>
                  <a:pt x="3751324" y="3659705"/>
                </a:lnTo>
                <a:lnTo>
                  <a:pt x="1742871" y="3659705"/>
                </a:lnTo>
                <a:close/>
                <a:moveTo>
                  <a:pt x="1742872" y="2447768"/>
                </a:moveTo>
                <a:lnTo>
                  <a:pt x="5460999" y="2447768"/>
                </a:lnTo>
                <a:lnTo>
                  <a:pt x="5460999" y="3126808"/>
                </a:lnTo>
                <a:lnTo>
                  <a:pt x="1742872" y="3126808"/>
                </a:lnTo>
                <a:close/>
                <a:moveTo>
                  <a:pt x="3811383" y="1275843"/>
                </a:moveTo>
                <a:lnTo>
                  <a:pt x="4763851" y="1275843"/>
                </a:lnTo>
                <a:lnTo>
                  <a:pt x="4763851" y="2392487"/>
                </a:lnTo>
                <a:lnTo>
                  <a:pt x="3811383" y="2392487"/>
                </a:lnTo>
                <a:close/>
                <a:moveTo>
                  <a:pt x="0" y="1275843"/>
                </a:moveTo>
                <a:lnTo>
                  <a:pt x="3751325" y="1275843"/>
                </a:lnTo>
                <a:lnTo>
                  <a:pt x="3751325" y="2392487"/>
                </a:lnTo>
                <a:lnTo>
                  <a:pt x="0" y="2392487"/>
                </a:lnTo>
                <a:close/>
                <a:moveTo>
                  <a:pt x="1045723" y="0"/>
                </a:moveTo>
                <a:lnTo>
                  <a:pt x="4763850" y="0"/>
                </a:lnTo>
                <a:lnTo>
                  <a:pt x="4763850" y="1220011"/>
                </a:lnTo>
                <a:lnTo>
                  <a:pt x="1045723" y="12200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41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8678BE3-FB6F-489E-B5F6-203E055B11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83149" y="2393683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51FFFE2-B1CF-4986-8C98-374905A464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54243" y="2393683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634331C-0796-46AC-BE60-723AF4073A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25336" y="2393683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15CD068-6A2C-4F1B-9C02-0730C8D5F5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336" y="4704715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F0D947-4796-47F7-A1E8-400785555A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4243" y="4704715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BF7D3B3-75E8-4682-8204-3D53748844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83149" y="4704715"/>
            <a:ext cx="883516" cy="883516"/>
          </a:xfrm>
          <a:custGeom>
            <a:avLst/>
            <a:gdLst>
              <a:gd name="connsiteX0" fmla="*/ 441758 w 883516"/>
              <a:gd name="connsiteY0" fmla="*/ 0 h 883516"/>
              <a:gd name="connsiteX1" fmla="*/ 883516 w 883516"/>
              <a:gd name="connsiteY1" fmla="*/ 441758 h 883516"/>
              <a:gd name="connsiteX2" fmla="*/ 441758 w 883516"/>
              <a:gd name="connsiteY2" fmla="*/ 883516 h 883516"/>
              <a:gd name="connsiteX3" fmla="*/ 0 w 883516"/>
              <a:gd name="connsiteY3" fmla="*/ 441758 h 883516"/>
              <a:gd name="connsiteX4" fmla="*/ 441758 w 883516"/>
              <a:gd name="connsiteY4" fmla="*/ 0 h 8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516" h="883516">
                <a:moveTo>
                  <a:pt x="441758" y="0"/>
                </a:moveTo>
                <a:cubicBezTo>
                  <a:pt x="685734" y="0"/>
                  <a:pt x="883516" y="197782"/>
                  <a:pt x="883516" y="441758"/>
                </a:cubicBezTo>
                <a:cubicBezTo>
                  <a:pt x="883516" y="685734"/>
                  <a:pt x="685734" y="883516"/>
                  <a:pt x="441758" y="883516"/>
                </a:cubicBezTo>
                <a:cubicBezTo>
                  <a:pt x="197782" y="883516"/>
                  <a:pt x="0" y="685734"/>
                  <a:pt x="0" y="441758"/>
                </a:cubicBezTo>
                <a:cubicBezTo>
                  <a:pt x="0" y="197782"/>
                  <a:pt x="197782" y="0"/>
                  <a:pt x="44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934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91DAEDA3-C95A-4AFC-92EB-932A7472CB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44345" y="3652864"/>
            <a:ext cx="958850" cy="958850"/>
          </a:xfrm>
          <a:custGeom>
            <a:avLst/>
            <a:gdLst>
              <a:gd name="connsiteX0" fmla="*/ 479425 w 958850"/>
              <a:gd name="connsiteY0" fmla="*/ 0 h 958850"/>
              <a:gd name="connsiteX1" fmla="*/ 958850 w 958850"/>
              <a:gd name="connsiteY1" fmla="*/ 479425 h 958850"/>
              <a:gd name="connsiteX2" fmla="*/ 479425 w 958850"/>
              <a:gd name="connsiteY2" fmla="*/ 958850 h 958850"/>
              <a:gd name="connsiteX3" fmla="*/ 0 w 958850"/>
              <a:gd name="connsiteY3" fmla="*/ 479425 h 958850"/>
              <a:gd name="connsiteX4" fmla="*/ 479425 w 958850"/>
              <a:gd name="connsiteY4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958850">
                <a:moveTo>
                  <a:pt x="479425" y="0"/>
                </a:moveTo>
                <a:cubicBezTo>
                  <a:pt x="744204" y="0"/>
                  <a:pt x="958850" y="214646"/>
                  <a:pt x="958850" y="479425"/>
                </a:cubicBezTo>
                <a:cubicBezTo>
                  <a:pt x="958850" y="744204"/>
                  <a:pt x="744204" y="958850"/>
                  <a:pt x="479425" y="958850"/>
                </a:cubicBezTo>
                <a:cubicBezTo>
                  <a:pt x="214646" y="958850"/>
                  <a:pt x="0" y="744204"/>
                  <a:pt x="0" y="479425"/>
                </a:cubicBezTo>
                <a:cubicBezTo>
                  <a:pt x="0" y="214646"/>
                  <a:pt x="214646" y="0"/>
                  <a:pt x="4794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262203C-5E60-43AF-BB18-91E8F8514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320" y="3652864"/>
            <a:ext cx="958850" cy="958850"/>
          </a:xfrm>
          <a:custGeom>
            <a:avLst/>
            <a:gdLst>
              <a:gd name="connsiteX0" fmla="*/ 479425 w 958850"/>
              <a:gd name="connsiteY0" fmla="*/ 0 h 958850"/>
              <a:gd name="connsiteX1" fmla="*/ 958850 w 958850"/>
              <a:gd name="connsiteY1" fmla="*/ 479425 h 958850"/>
              <a:gd name="connsiteX2" fmla="*/ 479425 w 958850"/>
              <a:gd name="connsiteY2" fmla="*/ 958850 h 958850"/>
              <a:gd name="connsiteX3" fmla="*/ 0 w 958850"/>
              <a:gd name="connsiteY3" fmla="*/ 479425 h 958850"/>
              <a:gd name="connsiteX4" fmla="*/ 479425 w 958850"/>
              <a:gd name="connsiteY4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958850">
                <a:moveTo>
                  <a:pt x="479425" y="0"/>
                </a:moveTo>
                <a:cubicBezTo>
                  <a:pt x="744204" y="0"/>
                  <a:pt x="958850" y="214646"/>
                  <a:pt x="958850" y="479425"/>
                </a:cubicBezTo>
                <a:cubicBezTo>
                  <a:pt x="958850" y="744204"/>
                  <a:pt x="744204" y="958850"/>
                  <a:pt x="479425" y="958850"/>
                </a:cubicBezTo>
                <a:cubicBezTo>
                  <a:pt x="214646" y="958850"/>
                  <a:pt x="0" y="744204"/>
                  <a:pt x="0" y="479425"/>
                </a:cubicBezTo>
                <a:cubicBezTo>
                  <a:pt x="0" y="214646"/>
                  <a:pt x="214646" y="0"/>
                  <a:pt x="4794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A383DF1-E759-4958-8DB3-4A98A9F04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3517" y="3652864"/>
            <a:ext cx="958850" cy="958850"/>
          </a:xfrm>
          <a:custGeom>
            <a:avLst/>
            <a:gdLst>
              <a:gd name="connsiteX0" fmla="*/ 479425 w 958850"/>
              <a:gd name="connsiteY0" fmla="*/ 0 h 958850"/>
              <a:gd name="connsiteX1" fmla="*/ 958850 w 958850"/>
              <a:gd name="connsiteY1" fmla="*/ 479425 h 958850"/>
              <a:gd name="connsiteX2" fmla="*/ 479425 w 958850"/>
              <a:gd name="connsiteY2" fmla="*/ 958850 h 958850"/>
              <a:gd name="connsiteX3" fmla="*/ 0 w 958850"/>
              <a:gd name="connsiteY3" fmla="*/ 479425 h 958850"/>
              <a:gd name="connsiteX4" fmla="*/ 479425 w 958850"/>
              <a:gd name="connsiteY4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958850">
                <a:moveTo>
                  <a:pt x="479425" y="0"/>
                </a:moveTo>
                <a:cubicBezTo>
                  <a:pt x="744204" y="0"/>
                  <a:pt x="958850" y="214646"/>
                  <a:pt x="958850" y="479425"/>
                </a:cubicBezTo>
                <a:cubicBezTo>
                  <a:pt x="958850" y="744204"/>
                  <a:pt x="744204" y="958850"/>
                  <a:pt x="479425" y="958850"/>
                </a:cubicBezTo>
                <a:cubicBezTo>
                  <a:pt x="214646" y="958850"/>
                  <a:pt x="0" y="744204"/>
                  <a:pt x="0" y="479425"/>
                </a:cubicBezTo>
                <a:cubicBezTo>
                  <a:pt x="0" y="214646"/>
                  <a:pt x="214646" y="0"/>
                  <a:pt x="4794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6794171-3AA5-49D7-8263-BFF9EBF531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25833" y="3652864"/>
            <a:ext cx="958850" cy="958850"/>
          </a:xfrm>
          <a:custGeom>
            <a:avLst/>
            <a:gdLst>
              <a:gd name="connsiteX0" fmla="*/ 479425 w 958850"/>
              <a:gd name="connsiteY0" fmla="*/ 0 h 958850"/>
              <a:gd name="connsiteX1" fmla="*/ 958850 w 958850"/>
              <a:gd name="connsiteY1" fmla="*/ 479425 h 958850"/>
              <a:gd name="connsiteX2" fmla="*/ 479425 w 958850"/>
              <a:gd name="connsiteY2" fmla="*/ 958850 h 958850"/>
              <a:gd name="connsiteX3" fmla="*/ 0 w 958850"/>
              <a:gd name="connsiteY3" fmla="*/ 479425 h 958850"/>
              <a:gd name="connsiteX4" fmla="*/ 479425 w 958850"/>
              <a:gd name="connsiteY4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958850">
                <a:moveTo>
                  <a:pt x="479425" y="0"/>
                </a:moveTo>
                <a:cubicBezTo>
                  <a:pt x="744204" y="0"/>
                  <a:pt x="958850" y="214646"/>
                  <a:pt x="958850" y="479425"/>
                </a:cubicBezTo>
                <a:cubicBezTo>
                  <a:pt x="958850" y="744204"/>
                  <a:pt x="744204" y="958850"/>
                  <a:pt x="479425" y="958850"/>
                </a:cubicBezTo>
                <a:cubicBezTo>
                  <a:pt x="214646" y="958850"/>
                  <a:pt x="0" y="744204"/>
                  <a:pt x="0" y="479425"/>
                </a:cubicBezTo>
                <a:cubicBezTo>
                  <a:pt x="0" y="214646"/>
                  <a:pt x="214646" y="0"/>
                  <a:pt x="4794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2090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236E0C-7617-4EC7-AC22-DE997F9832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1992" y="2434358"/>
            <a:ext cx="2118592" cy="2118592"/>
          </a:xfrm>
          <a:custGeom>
            <a:avLst/>
            <a:gdLst>
              <a:gd name="connsiteX0" fmla="*/ 1059297 w 2118592"/>
              <a:gd name="connsiteY0" fmla="*/ 0 h 2118592"/>
              <a:gd name="connsiteX1" fmla="*/ 1059297 w 2118592"/>
              <a:gd name="connsiteY1" fmla="*/ 1059296 h 2118592"/>
              <a:gd name="connsiteX2" fmla="*/ 2118592 w 2118592"/>
              <a:gd name="connsiteY2" fmla="*/ 1059296 h 2118592"/>
              <a:gd name="connsiteX3" fmla="*/ 1059296 w 2118592"/>
              <a:gd name="connsiteY3" fmla="*/ 2118592 h 2118592"/>
              <a:gd name="connsiteX4" fmla="*/ 0 w 2118592"/>
              <a:gd name="connsiteY4" fmla="*/ 1059296 h 2118592"/>
              <a:gd name="connsiteX5" fmla="*/ 1 w 2118592"/>
              <a:gd name="connsiteY5" fmla="*/ 1059296 h 2118592"/>
              <a:gd name="connsiteX6" fmla="*/ 1059297 w 2118592"/>
              <a:gd name="connsiteY6" fmla="*/ 0 h 211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8592" h="2118592">
                <a:moveTo>
                  <a:pt x="1059297" y="0"/>
                </a:moveTo>
                <a:lnTo>
                  <a:pt x="1059297" y="1059296"/>
                </a:lnTo>
                <a:lnTo>
                  <a:pt x="2118592" y="1059296"/>
                </a:lnTo>
                <a:cubicBezTo>
                  <a:pt x="2118592" y="1644329"/>
                  <a:pt x="1644329" y="2118592"/>
                  <a:pt x="1059296" y="2118592"/>
                </a:cubicBezTo>
                <a:cubicBezTo>
                  <a:pt x="474263" y="2118592"/>
                  <a:pt x="0" y="1644329"/>
                  <a:pt x="0" y="1059296"/>
                </a:cubicBezTo>
                <a:lnTo>
                  <a:pt x="1" y="1059296"/>
                </a:lnTo>
                <a:cubicBezTo>
                  <a:pt x="1" y="474263"/>
                  <a:pt x="474264" y="0"/>
                  <a:pt x="10592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12B925-1EC3-4423-AC0C-30297E137F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36705" y="2434358"/>
            <a:ext cx="2118592" cy="2118592"/>
          </a:xfrm>
          <a:custGeom>
            <a:avLst/>
            <a:gdLst>
              <a:gd name="connsiteX0" fmla="*/ 1059297 w 2118592"/>
              <a:gd name="connsiteY0" fmla="*/ 0 h 2118592"/>
              <a:gd name="connsiteX1" fmla="*/ 1059297 w 2118592"/>
              <a:gd name="connsiteY1" fmla="*/ 1059296 h 2118592"/>
              <a:gd name="connsiteX2" fmla="*/ 2118592 w 2118592"/>
              <a:gd name="connsiteY2" fmla="*/ 1059296 h 2118592"/>
              <a:gd name="connsiteX3" fmla="*/ 1059296 w 2118592"/>
              <a:gd name="connsiteY3" fmla="*/ 2118592 h 2118592"/>
              <a:gd name="connsiteX4" fmla="*/ 0 w 2118592"/>
              <a:gd name="connsiteY4" fmla="*/ 1059296 h 2118592"/>
              <a:gd name="connsiteX5" fmla="*/ 1 w 2118592"/>
              <a:gd name="connsiteY5" fmla="*/ 1059296 h 2118592"/>
              <a:gd name="connsiteX6" fmla="*/ 1059297 w 2118592"/>
              <a:gd name="connsiteY6" fmla="*/ 0 h 211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8592" h="2118592">
                <a:moveTo>
                  <a:pt x="1059297" y="0"/>
                </a:moveTo>
                <a:lnTo>
                  <a:pt x="1059297" y="1059296"/>
                </a:lnTo>
                <a:lnTo>
                  <a:pt x="2118592" y="1059296"/>
                </a:lnTo>
                <a:cubicBezTo>
                  <a:pt x="2118592" y="1644329"/>
                  <a:pt x="1644329" y="2118592"/>
                  <a:pt x="1059296" y="2118592"/>
                </a:cubicBezTo>
                <a:cubicBezTo>
                  <a:pt x="474263" y="2118592"/>
                  <a:pt x="0" y="1644329"/>
                  <a:pt x="0" y="1059296"/>
                </a:cubicBezTo>
                <a:lnTo>
                  <a:pt x="1" y="1059296"/>
                </a:lnTo>
                <a:cubicBezTo>
                  <a:pt x="1" y="474263"/>
                  <a:pt x="474264" y="0"/>
                  <a:pt x="10592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F5B26D7-AE31-4C90-9B54-BD0F377B71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1416" y="2434357"/>
            <a:ext cx="2118592" cy="2118592"/>
          </a:xfrm>
          <a:custGeom>
            <a:avLst/>
            <a:gdLst>
              <a:gd name="connsiteX0" fmla="*/ 1059297 w 2118592"/>
              <a:gd name="connsiteY0" fmla="*/ 0 h 2118592"/>
              <a:gd name="connsiteX1" fmla="*/ 1059297 w 2118592"/>
              <a:gd name="connsiteY1" fmla="*/ 1059296 h 2118592"/>
              <a:gd name="connsiteX2" fmla="*/ 2118592 w 2118592"/>
              <a:gd name="connsiteY2" fmla="*/ 1059296 h 2118592"/>
              <a:gd name="connsiteX3" fmla="*/ 1059296 w 2118592"/>
              <a:gd name="connsiteY3" fmla="*/ 2118592 h 2118592"/>
              <a:gd name="connsiteX4" fmla="*/ 0 w 2118592"/>
              <a:gd name="connsiteY4" fmla="*/ 1059296 h 2118592"/>
              <a:gd name="connsiteX5" fmla="*/ 1 w 2118592"/>
              <a:gd name="connsiteY5" fmla="*/ 1059296 h 2118592"/>
              <a:gd name="connsiteX6" fmla="*/ 1059297 w 2118592"/>
              <a:gd name="connsiteY6" fmla="*/ 0 h 211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8592" h="2118592">
                <a:moveTo>
                  <a:pt x="1059297" y="0"/>
                </a:moveTo>
                <a:lnTo>
                  <a:pt x="1059297" y="1059296"/>
                </a:lnTo>
                <a:lnTo>
                  <a:pt x="2118592" y="1059296"/>
                </a:lnTo>
                <a:cubicBezTo>
                  <a:pt x="2118592" y="1644329"/>
                  <a:pt x="1644329" y="2118592"/>
                  <a:pt x="1059296" y="2118592"/>
                </a:cubicBezTo>
                <a:cubicBezTo>
                  <a:pt x="474263" y="2118592"/>
                  <a:pt x="0" y="1644329"/>
                  <a:pt x="0" y="1059296"/>
                </a:cubicBezTo>
                <a:lnTo>
                  <a:pt x="1" y="1059296"/>
                </a:lnTo>
                <a:cubicBezTo>
                  <a:pt x="1" y="474263"/>
                  <a:pt x="474264" y="0"/>
                  <a:pt x="10592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D51D9D6-BC12-4B96-BA06-9AD27B4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12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957FC9A-AA16-47E4-B408-6C0806E3D4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4" y="1351335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ACBE59A-B3A7-4934-9DD4-9DB5D063A7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62210" y="1351335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8C7210D-E2C3-4151-B2B5-D7E1125B3C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00149" y="1351335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65696F3-D2E9-4EAC-A548-DDF785824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52721" y="4207152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F70149C-3D3E-4F3C-B4CE-273BBB1014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09637" y="4207152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7168A71-9EC0-4872-A60D-00D1914A4E5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71698" y="4207152"/>
            <a:ext cx="1220156" cy="1220156"/>
          </a:xfrm>
          <a:custGeom>
            <a:avLst/>
            <a:gdLst>
              <a:gd name="connsiteX0" fmla="*/ 0 w 1220156"/>
              <a:gd name="connsiteY0" fmla="*/ 0 h 1220156"/>
              <a:gd name="connsiteX1" fmla="*/ 1220156 w 1220156"/>
              <a:gd name="connsiteY1" fmla="*/ 0 h 1220156"/>
              <a:gd name="connsiteX2" fmla="*/ 1220156 w 1220156"/>
              <a:gd name="connsiteY2" fmla="*/ 1220156 h 1220156"/>
              <a:gd name="connsiteX3" fmla="*/ 0 w 1220156"/>
              <a:gd name="connsiteY3" fmla="*/ 1220156 h 122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156" h="1220156">
                <a:moveTo>
                  <a:pt x="0" y="0"/>
                </a:moveTo>
                <a:lnTo>
                  <a:pt x="1220156" y="0"/>
                </a:lnTo>
                <a:lnTo>
                  <a:pt x="1220156" y="1220156"/>
                </a:lnTo>
                <a:lnTo>
                  <a:pt x="0" y="12201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937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22AB351-89D9-41FD-BE0A-79898C4CF5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3051" y="1981201"/>
            <a:ext cx="2514600" cy="2838448"/>
          </a:xfrm>
          <a:custGeom>
            <a:avLst/>
            <a:gdLst>
              <a:gd name="connsiteX0" fmla="*/ 0 w 2514600"/>
              <a:gd name="connsiteY0" fmla="*/ 0 h 2838448"/>
              <a:gd name="connsiteX1" fmla="*/ 2514600 w 2514600"/>
              <a:gd name="connsiteY1" fmla="*/ 0 h 2838448"/>
              <a:gd name="connsiteX2" fmla="*/ 2514600 w 2514600"/>
              <a:gd name="connsiteY2" fmla="*/ 2838448 h 2838448"/>
              <a:gd name="connsiteX3" fmla="*/ 0 w 2514600"/>
              <a:gd name="connsiteY3" fmla="*/ 2838448 h 283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838448">
                <a:moveTo>
                  <a:pt x="0" y="0"/>
                </a:moveTo>
                <a:lnTo>
                  <a:pt x="2514600" y="0"/>
                </a:lnTo>
                <a:lnTo>
                  <a:pt x="2514600" y="2838448"/>
                </a:lnTo>
                <a:lnTo>
                  <a:pt x="0" y="28384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A31A061-E594-4303-8947-1FE298DB73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38701" y="1981201"/>
            <a:ext cx="2514600" cy="2838448"/>
          </a:xfrm>
          <a:custGeom>
            <a:avLst/>
            <a:gdLst>
              <a:gd name="connsiteX0" fmla="*/ 0 w 2514600"/>
              <a:gd name="connsiteY0" fmla="*/ 0 h 2838448"/>
              <a:gd name="connsiteX1" fmla="*/ 2514600 w 2514600"/>
              <a:gd name="connsiteY1" fmla="*/ 0 h 2838448"/>
              <a:gd name="connsiteX2" fmla="*/ 2514600 w 2514600"/>
              <a:gd name="connsiteY2" fmla="*/ 2838448 h 2838448"/>
              <a:gd name="connsiteX3" fmla="*/ 0 w 2514600"/>
              <a:gd name="connsiteY3" fmla="*/ 2838448 h 283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838448">
                <a:moveTo>
                  <a:pt x="0" y="0"/>
                </a:moveTo>
                <a:lnTo>
                  <a:pt x="2514600" y="0"/>
                </a:lnTo>
                <a:lnTo>
                  <a:pt x="2514600" y="2838448"/>
                </a:lnTo>
                <a:lnTo>
                  <a:pt x="0" y="28384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FBD9399-EC49-499E-8104-13954C4E06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4350" y="1981201"/>
            <a:ext cx="2514600" cy="2838448"/>
          </a:xfrm>
          <a:custGeom>
            <a:avLst/>
            <a:gdLst>
              <a:gd name="connsiteX0" fmla="*/ 0 w 2514600"/>
              <a:gd name="connsiteY0" fmla="*/ 0 h 2838448"/>
              <a:gd name="connsiteX1" fmla="*/ 2514600 w 2514600"/>
              <a:gd name="connsiteY1" fmla="*/ 0 h 2838448"/>
              <a:gd name="connsiteX2" fmla="*/ 2514600 w 2514600"/>
              <a:gd name="connsiteY2" fmla="*/ 2838448 h 2838448"/>
              <a:gd name="connsiteX3" fmla="*/ 0 w 2514600"/>
              <a:gd name="connsiteY3" fmla="*/ 2838448 h 283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838448">
                <a:moveTo>
                  <a:pt x="0" y="0"/>
                </a:moveTo>
                <a:lnTo>
                  <a:pt x="2514600" y="0"/>
                </a:lnTo>
                <a:lnTo>
                  <a:pt x="2514600" y="2838448"/>
                </a:lnTo>
                <a:lnTo>
                  <a:pt x="0" y="28384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E505BDE-F800-4788-842C-D6CD34F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1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2883DBF-6567-42B0-88DE-B99AD13884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1300" y="2149088"/>
            <a:ext cx="2866860" cy="2866859"/>
          </a:xfrm>
          <a:custGeom>
            <a:avLst/>
            <a:gdLst>
              <a:gd name="connsiteX0" fmla="*/ 0 w 2866860"/>
              <a:gd name="connsiteY0" fmla="*/ 0 h 2866859"/>
              <a:gd name="connsiteX1" fmla="*/ 2866860 w 2866860"/>
              <a:gd name="connsiteY1" fmla="*/ 0 h 2866859"/>
              <a:gd name="connsiteX2" fmla="*/ 2866860 w 2866860"/>
              <a:gd name="connsiteY2" fmla="*/ 2866859 h 2866859"/>
              <a:gd name="connsiteX3" fmla="*/ 0 w 2866860"/>
              <a:gd name="connsiteY3" fmla="*/ 2866859 h 28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860" h="2866859">
                <a:moveTo>
                  <a:pt x="0" y="0"/>
                </a:moveTo>
                <a:lnTo>
                  <a:pt x="2866860" y="0"/>
                </a:lnTo>
                <a:lnTo>
                  <a:pt x="2866860" y="2866859"/>
                </a:lnTo>
                <a:lnTo>
                  <a:pt x="0" y="28668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45003C3-01D5-4B67-A088-DF7FCDC9DC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78161" y="1864677"/>
            <a:ext cx="3435681" cy="3435680"/>
          </a:xfrm>
          <a:custGeom>
            <a:avLst/>
            <a:gdLst>
              <a:gd name="connsiteX0" fmla="*/ 0 w 3435681"/>
              <a:gd name="connsiteY0" fmla="*/ 0 h 3435680"/>
              <a:gd name="connsiteX1" fmla="*/ 3435681 w 3435681"/>
              <a:gd name="connsiteY1" fmla="*/ 0 h 3435680"/>
              <a:gd name="connsiteX2" fmla="*/ 3435681 w 3435681"/>
              <a:gd name="connsiteY2" fmla="*/ 3435680 h 3435680"/>
              <a:gd name="connsiteX3" fmla="*/ 0 w 3435681"/>
              <a:gd name="connsiteY3" fmla="*/ 3435680 h 34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5681" h="3435680">
                <a:moveTo>
                  <a:pt x="0" y="0"/>
                </a:moveTo>
                <a:lnTo>
                  <a:pt x="3435681" y="0"/>
                </a:lnTo>
                <a:lnTo>
                  <a:pt x="3435681" y="3435680"/>
                </a:lnTo>
                <a:lnTo>
                  <a:pt x="0" y="34356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35E3B1-08F4-4996-A893-193073A4D0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3841" y="2149088"/>
            <a:ext cx="2866860" cy="2866859"/>
          </a:xfrm>
          <a:custGeom>
            <a:avLst/>
            <a:gdLst>
              <a:gd name="connsiteX0" fmla="*/ 0 w 2866860"/>
              <a:gd name="connsiteY0" fmla="*/ 0 h 2866859"/>
              <a:gd name="connsiteX1" fmla="*/ 2866860 w 2866860"/>
              <a:gd name="connsiteY1" fmla="*/ 0 h 2866859"/>
              <a:gd name="connsiteX2" fmla="*/ 2866860 w 2866860"/>
              <a:gd name="connsiteY2" fmla="*/ 2866859 h 2866859"/>
              <a:gd name="connsiteX3" fmla="*/ 0 w 2866860"/>
              <a:gd name="connsiteY3" fmla="*/ 2866859 h 28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860" h="2866859">
                <a:moveTo>
                  <a:pt x="0" y="0"/>
                </a:moveTo>
                <a:lnTo>
                  <a:pt x="2866860" y="0"/>
                </a:lnTo>
                <a:lnTo>
                  <a:pt x="2866860" y="2866859"/>
                </a:lnTo>
                <a:lnTo>
                  <a:pt x="0" y="28668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E505BDE-F800-4788-842C-D6CD34F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97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C8292F0-90B3-478C-975C-D8A8599CE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5422" y="1967084"/>
            <a:ext cx="1743078" cy="1743078"/>
          </a:xfrm>
          <a:custGeom>
            <a:avLst/>
            <a:gdLst>
              <a:gd name="connsiteX0" fmla="*/ 871539 w 1743078"/>
              <a:gd name="connsiteY0" fmla="*/ 0 h 1743078"/>
              <a:gd name="connsiteX1" fmla="*/ 1743078 w 1743078"/>
              <a:gd name="connsiteY1" fmla="*/ 871539 h 1743078"/>
              <a:gd name="connsiteX2" fmla="*/ 871539 w 1743078"/>
              <a:gd name="connsiteY2" fmla="*/ 1743078 h 1743078"/>
              <a:gd name="connsiteX3" fmla="*/ 0 w 1743078"/>
              <a:gd name="connsiteY3" fmla="*/ 871539 h 1743078"/>
              <a:gd name="connsiteX4" fmla="*/ 871539 w 1743078"/>
              <a:gd name="connsiteY4" fmla="*/ 0 h 17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078" h="1743078">
                <a:moveTo>
                  <a:pt x="871539" y="0"/>
                </a:moveTo>
                <a:cubicBezTo>
                  <a:pt x="1352877" y="0"/>
                  <a:pt x="1743078" y="390201"/>
                  <a:pt x="1743078" y="871539"/>
                </a:cubicBezTo>
                <a:cubicBezTo>
                  <a:pt x="1743078" y="1352877"/>
                  <a:pt x="1352877" y="1743078"/>
                  <a:pt x="871539" y="1743078"/>
                </a:cubicBezTo>
                <a:cubicBezTo>
                  <a:pt x="390201" y="1743078"/>
                  <a:pt x="0" y="1352877"/>
                  <a:pt x="0" y="871539"/>
                </a:cubicBezTo>
                <a:cubicBezTo>
                  <a:pt x="0" y="390201"/>
                  <a:pt x="390201" y="0"/>
                  <a:pt x="8715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CC667BF-B882-4AFA-AE10-2B3A838BE3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24460" y="1967084"/>
            <a:ext cx="1743078" cy="1743078"/>
          </a:xfrm>
          <a:custGeom>
            <a:avLst/>
            <a:gdLst>
              <a:gd name="connsiteX0" fmla="*/ 871539 w 1743078"/>
              <a:gd name="connsiteY0" fmla="*/ 0 h 1743078"/>
              <a:gd name="connsiteX1" fmla="*/ 1743078 w 1743078"/>
              <a:gd name="connsiteY1" fmla="*/ 871539 h 1743078"/>
              <a:gd name="connsiteX2" fmla="*/ 871539 w 1743078"/>
              <a:gd name="connsiteY2" fmla="*/ 1743078 h 1743078"/>
              <a:gd name="connsiteX3" fmla="*/ 0 w 1743078"/>
              <a:gd name="connsiteY3" fmla="*/ 871539 h 1743078"/>
              <a:gd name="connsiteX4" fmla="*/ 871539 w 1743078"/>
              <a:gd name="connsiteY4" fmla="*/ 0 h 17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078" h="1743078">
                <a:moveTo>
                  <a:pt x="871539" y="0"/>
                </a:moveTo>
                <a:cubicBezTo>
                  <a:pt x="1352877" y="0"/>
                  <a:pt x="1743078" y="390201"/>
                  <a:pt x="1743078" y="871539"/>
                </a:cubicBezTo>
                <a:cubicBezTo>
                  <a:pt x="1743078" y="1352877"/>
                  <a:pt x="1352877" y="1743078"/>
                  <a:pt x="871539" y="1743078"/>
                </a:cubicBezTo>
                <a:cubicBezTo>
                  <a:pt x="390201" y="1743078"/>
                  <a:pt x="0" y="1352877"/>
                  <a:pt x="0" y="871539"/>
                </a:cubicBezTo>
                <a:cubicBezTo>
                  <a:pt x="0" y="390201"/>
                  <a:pt x="390201" y="0"/>
                  <a:pt x="8715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A6C4F8-8575-4A4B-B2A4-F4DD481270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53501" y="1967084"/>
            <a:ext cx="1743078" cy="1743078"/>
          </a:xfrm>
          <a:custGeom>
            <a:avLst/>
            <a:gdLst>
              <a:gd name="connsiteX0" fmla="*/ 871539 w 1743078"/>
              <a:gd name="connsiteY0" fmla="*/ 0 h 1743078"/>
              <a:gd name="connsiteX1" fmla="*/ 1743078 w 1743078"/>
              <a:gd name="connsiteY1" fmla="*/ 871539 h 1743078"/>
              <a:gd name="connsiteX2" fmla="*/ 871539 w 1743078"/>
              <a:gd name="connsiteY2" fmla="*/ 1743078 h 1743078"/>
              <a:gd name="connsiteX3" fmla="*/ 0 w 1743078"/>
              <a:gd name="connsiteY3" fmla="*/ 871539 h 1743078"/>
              <a:gd name="connsiteX4" fmla="*/ 871539 w 1743078"/>
              <a:gd name="connsiteY4" fmla="*/ 0 h 17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078" h="1743078">
                <a:moveTo>
                  <a:pt x="871539" y="0"/>
                </a:moveTo>
                <a:cubicBezTo>
                  <a:pt x="1352877" y="0"/>
                  <a:pt x="1743078" y="390201"/>
                  <a:pt x="1743078" y="871539"/>
                </a:cubicBezTo>
                <a:cubicBezTo>
                  <a:pt x="1743078" y="1352877"/>
                  <a:pt x="1352877" y="1743078"/>
                  <a:pt x="871539" y="1743078"/>
                </a:cubicBezTo>
                <a:cubicBezTo>
                  <a:pt x="390201" y="1743078"/>
                  <a:pt x="0" y="1352877"/>
                  <a:pt x="0" y="871539"/>
                </a:cubicBezTo>
                <a:cubicBezTo>
                  <a:pt x="0" y="390201"/>
                  <a:pt x="390201" y="0"/>
                  <a:pt x="8715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E505BDE-F800-4788-842C-D6CD34F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79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487B39B-7F13-4423-A31A-5520362BB3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5" y="619125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DFD7C1D-E839-4331-B082-BF054D9D67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14750" y="619125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56D7E63-7174-4D3E-8517-572C12FD4C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10376" y="619125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C0B6F1CF-4A59-4BC3-AAF8-A375E0BDDF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001" y="619125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EFD19172-ACCD-4476-84EE-076C7A4F42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10376" y="3562349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EDDE1B7-9AB0-4FF7-BFE0-C0FF5FBB187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06001" y="3562349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FFDDFF3-68B7-40CE-9201-821590CC1D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0" y="3562349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BA5D71-5749-4EEB-8A6F-E461B7B6BB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9125" y="3562349"/>
            <a:ext cx="1666876" cy="1666876"/>
          </a:xfrm>
          <a:custGeom>
            <a:avLst/>
            <a:gdLst>
              <a:gd name="connsiteX0" fmla="*/ 833438 w 1666876"/>
              <a:gd name="connsiteY0" fmla="*/ 0 h 1666876"/>
              <a:gd name="connsiteX1" fmla="*/ 1666876 w 1666876"/>
              <a:gd name="connsiteY1" fmla="*/ 833438 h 1666876"/>
              <a:gd name="connsiteX2" fmla="*/ 833438 w 1666876"/>
              <a:gd name="connsiteY2" fmla="*/ 1666876 h 1666876"/>
              <a:gd name="connsiteX3" fmla="*/ 0 w 1666876"/>
              <a:gd name="connsiteY3" fmla="*/ 833438 h 1666876"/>
              <a:gd name="connsiteX4" fmla="*/ 833438 w 1666876"/>
              <a:gd name="connsiteY4" fmla="*/ 0 h 166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876" h="1666876">
                <a:moveTo>
                  <a:pt x="833438" y="0"/>
                </a:moveTo>
                <a:cubicBezTo>
                  <a:pt x="1293733" y="0"/>
                  <a:pt x="1666876" y="373143"/>
                  <a:pt x="1666876" y="833438"/>
                </a:cubicBezTo>
                <a:cubicBezTo>
                  <a:pt x="1666876" y="1293733"/>
                  <a:pt x="1293733" y="1666876"/>
                  <a:pt x="833438" y="1666876"/>
                </a:cubicBezTo>
                <a:cubicBezTo>
                  <a:pt x="373143" y="1666876"/>
                  <a:pt x="0" y="1293733"/>
                  <a:pt x="0" y="833438"/>
                </a:cubicBezTo>
                <a:cubicBezTo>
                  <a:pt x="0" y="373143"/>
                  <a:pt x="373143" y="0"/>
                  <a:pt x="8334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3422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09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A6CCACE-AA6E-4500-889A-94B6C43308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05244" y="2727293"/>
            <a:ext cx="1477473" cy="1481611"/>
          </a:xfrm>
          <a:custGeom>
            <a:avLst/>
            <a:gdLst>
              <a:gd name="connsiteX0" fmla="*/ 0 w 1477473"/>
              <a:gd name="connsiteY0" fmla="*/ 0 h 1481611"/>
              <a:gd name="connsiteX1" fmla="*/ 1477473 w 1477473"/>
              <a:gd name="connsiteY1" fmla="*/ 0 h 1481611"/>
              <a:gd name="connsiteX2" fmla="*/ 1477473 w 1477473"/>
              <a:gd name="connsiteY2" fmla="*/ 1481611 h 1481611"/>
              <a:gd name="connsiteX3" fmla="*/ 0 w 1477473"/>
              <a:gd name="connsiteY3" fmla="*/ 1481611 h 148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473" h="1481611">
                <a:moveTo>
                  <a:pt x="0" y="0"/>
                </a:moveTo>
                <a:lnTo>
                  <a:pt x="1477473" y="0"/>
                </a:lnTo>
                <a:lnTo>
                  <a:pt x="1477473" y="1481611"/>
                </a:lnTo>
                <a:lnTo>
                  <a:pt x="0" y="14816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5987599-0507-429D-80E8-C775F969B0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47584" y="2158235"/>
            <a:ext cx="1802352" cy="1804420"/>
          </a:xfrm>
          <a:custGeom>
            <a:avLst/>
            <a:gdLst>
              <a:gd name="connsiteX0" fmla="*/ 0 w 1802352"/>
              <a:gd name="connsiteY0" fmla="*/ 0 h 1804420"/>
              <a:gd name="connsiteX1" fmla="*/ 1802352 w 1802352"/>
              <a:gd name="connsiteY1" fmla="*/ 0 h 1804420"/>
              <a:gd name="connsiteX2" fmla="*/ 1802352 w 1802352"/>
              <a:gd name="connsiteY2" fmla="*/ 1804420 h 1804420"/>
              <a:gd name="connsiteX3" fmla="*/ 0 w 1802352"/>
              <a:gd name="connsiteY3" fmla="*/ 1804420 h 180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352" h="1804420">
                <a:moveTo>
                  <a:pt x="0" y="0"/>
                </a:moveTo>
                <a:lnTo>
                  <a:pt x="1802352" y="0"/>
                </a:lnTo>
                <a:lnTo>
                  <a:pt x="1802352" y="1804420"/>
                </a:lnTo>
                <a:lnTo>
                  <a:pt x="0" y="18044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A9D0250D-5652-4CE0-8F1D-05A3577210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1013" y="614545"/>
            <a:ext cx="1820975" cy="1823044"/>
          </a:xfrm>
          <a:custGeom>
            <a:avLst/>
            <a:gdLst>
              <a:gd name="connsiteX0" fmla="*/ 0 w 1820975"/>
              <a:gd name="connsiteY0" fmla="*/ 0 h 1823044"/>
              <a:gd name="connsiteX1" fmla="*/ 1820975 w 1820975"/>
              <a:gd name="connsiteY1" fmla="*/ 0 h 1823044"/>
              <a:gd name="connsiteX2" fmla="*/ 1820975 w 1820975"/>
              <a:gd name="connsiteY2" fmla="*/ 1823044 h 1823044"/>
              <a:gd name="connsiteX3" fmla="*/ 0 w 1820975"/>
              <a:gd name="connsiteY3" fmla="*/ 1823044 h 182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975" h="1823044">
                <a:moveTo>
                  <a:pt x="0" y="0"/>
                </a:moveTo>
                <a:lnTo>
                  <a:pt x="1820975" y="0"/>
                </a:lnTo>
                <a:lnTo>
                  <a:pt x="1820975" y="1823044"/>
                </a:lnTo>
                <a:lnTo>
                  <a:pt x="0" y="18230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F061DBE-CEB4-4451-95C8-9564A9FDDF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19273" y="1597461"/>
            <a:ext cx="1477473" cy="1481611"/>
          </a:xfrm>
          <a:custGeom>
            <a:avLst/>
            <a:gdLst>
              <a:gd name="connsiteX0" fmla="*/ 0 w 1477473"/>
              <a:gd name="connsiteY0" fmla="*/ 0 h 1481611"/>
              <a:gd name="connsiteX1" fmla="*/ 1477473 w 1477473"/>
              <a:gd name="connsiteY1" fmla="*/ 0 h 1481611"/>
              <a:gd name="connsiteX2" fmla="*/ 1477473 w 1477473"/>
              <a:gd name="connsiteY2" fmla="*/ 1481611 h 1481611"/>
              <a:gd name="connsiteX3" fmla="*/ 0 w 1477473"/>
              <a:gd name="connsiteY3" fmla="*/ 1481611 h 148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473" h="1481611">
                <a:moveTo>
                  <a:pt x="0" y="0"/>
                </a:moveTo>
                <a:lnTo>
                  <a:pt x="1477473" y="0"/>
                </a:lnTo>
                <a:lnTo>
                  <a:pt x="1477473" y="1481611"/>
                </a:lnTo>
                <a:lnTo>
                  <a:pt x="0" y="14816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E3998810-A7F9-40C1-BD8A-F72D313443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41989" y="3327385"/>
            <a:ext cx="1522997" cy="1522997"/>
          </a:xfrm>
          <a:custGeom>
            <a:avLst/>
            <a:gdLst>
              <a:gd name="connsiteX0" fmla="*/ 0 w 1522997"/>
              <a:gd name="connsiteY0" fmla="*/ 0 h 1522997"/>
              <a:gd name="connsiteX1" fmla="*/ 1522997 w 1522997"/>
              <a:gd name="connsiteY1" fmla="*/ 0 h 1522997"/>
              <a:gd name="connsiteX2" fmla="*/ 1522997 w 1522997"/>
              <a:gd name="connsiteY2" fmla="*/ 1522997 h 1522997"/>
              <a:gd name="connsiteX3" fmla="*/ 0 w 1522997"/>
              <a:gd name="connsiteY3" fmla="*/ 1522997 h 152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2997" h="1522997">
                <a:moveTo>
                  <a:pt x="0" y="0"/>
                </a:moveTo>
                <a:lnTo>
                  <a:pt x="1522997" y="0"/>
                </a:lnTo>
                <a:lnTo>
                  <a:pt x="1522997" y="1522997"/>
                </a:lnTo>
                <a:lnTo>
                  <a:pt x="0" y="15229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DE34381-3510-4599-8FCE-70609B7765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1012" y="2727293"/>
            <a:ext cx="1475404" cy="1481611"/>
          </a:xfrm>
          <a:custGeom>
            <a:avLst/>
            <a:gdLst>
              <a:gd name="connsiteX0" fmla="*/ 0 w 1475404"/>
              <a:gd name="connsiteY0" fmla="*/ 0 h 1481611"/>
              <a:gd name="connsiteX1" fmla="*/ 1475404 w 1475404"/>
              <a:gd name="connsiteY1" fmla="*/ 0 h 1481611"/>
              <a:gd name="connsiteX2" fmla="*/ 1475404 w 1475404"/>
              <a:gd name="connsiteY2" fmla="*/ 1481611 h 1481611"/>
              <a:gd name="connsiteX3" fmla="*/ 0 w 1475404"/>
              <a:gd name="connsiteY3" fmla="*/ 1481611 h 148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5404" h="1481611">
                <a:moveTo>
                  <a:pt x="0" y="0"/>
                </a:moveTo>
                <a:lnTo>
                  <a:pt x="1475404" y="0"/>
                </a:lnTo>
                <a:lnTo>
                  <a:pt x="1475404" y="1481611"/>
                </a:lnTo>
                <a:lnTo>
                  <a:pt x="0" y="14816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1700EC9F-010B-43B1-A0F9-A9D7CF07A1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49936" y="4486186"/>
            <a:ext cx="1746480" cy="1752688"/>
          </a:xfrm>
          <a:custGeom>
            <a:avLst/>
            <a:gdLst>
              <a:gd name="connsiteX0" fmla="*/ 0 w 1746480"/>
              <a:gd name="connsiteY0" fmla="*/ 0 h 1752688"/>
              <a:gd name="connsiteX1" fmla="*/ 1746480 w 1746480"/>
              <a:gd name="connsiteY1" fmla="*/ 0 h 1752688"/>
              <a:gd name="connsiteX2" fmla="*/ 1746480 w 1746480"/>
              <a:gd name="connsiteY2" fmla="*/ 1752688 h 1752688"/>
              <a:gd name="connsiteX3" fmla="*/ 0 w 1746480"/>
              <a:gd name="connsiteY3" fmla="*/ 1752688 h 175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480" h="1752688">
                <a:moveTo>
                  <a:pt x="0" y="0"/>
                </a:moveTo>
                <a:lnTo>
                  <a:pt x="1746480" y="0"/>
                </a:lnTo>
                <a:lnTo>
                  <a:pt x="1746480" y="1752688"/>
                </a:lnTo>
                <a:lnTo>
                  <a:pt x="0" y="17526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AFBCBE5-E9DB-46BD-8490-26F89F6ED2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12408" y="4310298"/>
            <a:ext cx="1551967" cy="1556105"/>
          </a:xfrm>
          <a:custGeom>
            <a:avLst/>
            <a:gdLst>
              <a:gd name="connsiteX0" fmla="*/ 0 w 1551967"/>
              <a:gd name="connsiteY0" fmla="*/ 0 h 1556105"/>
              <a:gd name="connsiteX1" fmla="*/ 1551967 w 1551967"/>
              <a:gd name="connsiteY1" fmla="*/ 0 h 1556105"/>
              <a:gd name="connsiteX2" fmla="*/ 1551967 w 1551967"/>
              <a:gd name="connsiteY2" fmla="*/ 1556105 h 1556105"/>
              <a:gd name="connsiteX3" fmla="*/ 0 w 1551967"/>
              <a:gd name="connsiteY3" fmla="*/ 1556105 h 155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7" h="1556105">
                <a:moveTo>
                  <a:pt x="0" y="0"/>
                </a:moveTo>
                <a:lnTo>
                  <a:pt x="1551967" y="0"/>
                </a:lnTo>
                <a:lnTo>
                  <a:pt x="1551967" y="1556105"/>
                </a:lnTo>
                <a:lnTo>
                  <a:pt x="0" y="15561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47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E19A032-15EA-48DA-B22A-494E8C501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4" y="2200289"/>
            <a:ext cx="5476876" cy="4038585"/>
          </a:xfrm>
          <a:custGeom>
            <a:avLst/>
            <a:gdLst>
              <a:gd name="connsiteX0" fmla="*/ 0 w 5476876"/>
              <a:gd name="connsiteY0" fmla="*/ 0 h 4038585"/>
              <a:gd name="connsiteX1" fmla="*/ 5476876 w 5476876"/>
              <a:gd name="connsiteY1" fmla="*/ 0 h 4038585"/>
              <a:gd name="connsiteX2" fmla="*/ 5476876 w 5476876"/>
              <a:gd name="connsiteY2" fmla="*/ 4038585 h 4038585"/>
              <a:gd name="connsiteX3" fmla="*/ 0 w 5476876"/>
              <a:gd name="connsiteY3" fmla="*/ 4038585 h 403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6" h="4038585">
                <a:moveTo>
                  <a:pt x="0" y="0"/>
                </a:moveTo>
                <a:lnTo>
                  <a:pt x="5476876" y="0"/>
                </a:lnTo>
                <a:lnTo>
                  <a:pt x="5476876" y="4038585"/>
                </a:lnTo>
                <a:lnTo>
                  <a:pt x="0" y="40385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96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60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5718563-F0D2-4B3F-B237-03DCBE32A7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61" y="1844824"/>
            <a:ext cx="2376264" cy="3022162"/>
          </a:xfrm>
          <a:custGeom>
            <a:avLst/>
            <a:gdLst>
              <a:gd name="connsiteX0" fmla="*/ 1188132 w 2376264"/>
              <a:gd name="connsiteY0" fmla="*/ 0 h 3022162"/>
              <a:gd name="connsiteX1" fmla="*/ 2376264 w 2376264"/>
              <a:gd name="connsiteY1" fmla="*/ 1188132 h 3022162"/>
              <a:gd name="connsiteX2" fmla="*/ 2376264 w 2376264"/>
              <a:gd name="connsiteY2" fmla="*/ 3022162 h 3022162"/>
              <a:gd name="connsiteX3" fmla="*/ 0 w 2376264"/>
              <a:gd name="connsiteY3" fmla="*/ 3022162 h 3022162"/>
              <a:gd name="connsiteX4" fmla="*/ 0 w 2376264"/>
              <a:gd name="connsiteY4" fmla="*/ 1188132 h 3022162"/>
              <a:gd name="connsiteX5" fmla="*/ 1188132 w 2376264"/>
              <a:gd name="connsiteY5" fmla="*/ 0 h 302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6264" h="3022162">
                <a:moveTo>
                  <a:pt x="1188132" y="0"/>
                </a:moveTo>
                <a:cubicBezTo>
                  <a:pt x="1844319" y="0"/>
                  <a:pt x="2376264" y="531945"/>
                  <a:pt x="2376264" y="1188132"/>
                </a:cubicBezTo>
                <a:lnTo>
                  <a:pt x="2376264" y="3022162"/>
                </a:lnTo>
                <a:lnTo>
                  <a:pt x="0" y="3022162"/>
                </a:lnTo>
                <a:lnTo>
                  <a:pt x="0" y="1188132"/>
                </a:ln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E8AB329-076A-4F33-AAF9-9F5C6F9F1E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84033" y="1844824"/>
            <a:ext cx="2376264" cy="3022162"/>
          </a:xfrm>
          <a:custGeom>
            <a:avLst/>
            <a:gdLst>
              <a:gd name="connsiteX0" fmla="*/ 1188132 w 2376264"/>
              <a:gd name="connsiteY0" fmla="*/ 0 h 3022162"/>
              <a:gd name="connsiteX1" fmla="*/ 2376264 w 2376264"/>
              <a:gd name="connsiteY1" fmla="*/ 1188132 h 3022162"/>
              <a:gd name="connsiteX2" fmla="*/ 2376264 w 2376264"/>
              <a:gd name="connsiteY2" fmla="*/ 3022162 h 3022162"/>
              <a:gd name="connsiteX3" fmla="*/ 0 w 2376264"/>
              <a:gd name="connsiteY3" fmla="*/ 3022162 h 3022162"/>
              <a:gd name="connsiteX4" fmla="*/ 0 w 2376264"/>
              <a:gd name="connsiteY4" fmla="*/ 1188132 h 3022162"/>
              <a:gd name="connsiteX5" fmla="*/ 1188132 w 2376264"/>
              <a:gd name="connsiteY5" fmla="*/ 0 h 302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6264" h="3022162">
                <a:moveTo>
                  <a:pt x="1188132" y="0"/>
                </a:moveTo>
                <a:cubicBezTo>
                  <a:pt x="1844319" y="0"/>
                  <a:pt x="2376264" y="531945"/>
                  <a:pt x="2376264" y="1188132"/>
                </a:cubicBezTo>
                <a:lnTo>
                  <a:pt x="2376264" y="3022162"/>
                </a:lnTo>
                <a:lnTo>
                  <a:pt x="0" y="3022162"/>
                </a:lnTo>
                <a:lnTo>
                  <a:pt x="0" y="1188132"/>
                </a:ln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D58C647-98F4-4BC3-93F4-7DE4CEF2B7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1704" y="1844824"/>
            <a:ext cx="2376264" cy="3022162"/>
          </a:xfrm>
          <a:custGeom>
            <a:avLst/>
            <a:gdLst>
              <a:gd name="connsiteX0" fmla="*/ 1188132 w 2376264"/>
              <a:gd name="connsiteY0" fmla="*/ 0 h 3022162"/>
              <a:gd name="connsiteX1" fmla="*/ 2376264 w 2376264"/>
              <a:gd name="connsiteY1" fmla="*/ 1188132 h 3022162"/>
              <a:gd name="connsiteX2" fmla="*/ 2376264 w 2376264"/>
              <a:gd name="connsiteY2" fmla="*/ 3022162 h 3022162"/>
              <a:gd name="connsiteX3" fmla="*/ 0 w 2376264"/>
              <a:gd name="connsiteY3" fmla="*/ 3022162 h 3022162"/>
              <a:gd name="connsiteX4" fmla="*/ 0 w 2376264"/>
              <a:gd name="connsiteY4" fmla="*/ 1188132 h 3022162"/>
              <a:gd name="connsiteX5" fmla="*/ 1188132 w 2376264"/>
              <a:gd name="connsiteY5" fmla="*/ 0 h 302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6264" h="3022162">
                <a:moveTo>
                  <a:pt x="1188132" y="0"/>
                </a:moveTo>
                <a:cubicBezTo>
                  <a:pt x="1844319" y="0"/>
                  <a:pt x="2376264" y="531945"/>
                  <a:pt x="2376264" y="1188132"/>
                </a:cubicBezTo>
                <a:lnTo>
                  <a:pt x="2376264" y="3022162"/>
                </a:lnTo>
                <a:lnTo>
                  <a:pt x="0" y="3022162"/>
                </a:lnTo>
                <a:lnTo>
                  <a:pt x="0" y="1188132"/>
                </a:ln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5BD251-D7A3-44C9-9709-351A227A00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9376" y="1844824"/>
            <a:ext cx="2376264" cy="3022162"/>
          </a:xfrm>
          <a:custGeom>
            <a:avLst/>
            <a:gdLst>
              <a:gd name="connsiteX0" fmla="*/ 1188132 w 2376264"/>
              <a:gd name="connsiteY0" fmla="*/ 0 h 3022162"/>
              <a:gd name="connsiteX1" fmla="*/ 2376264 w 2376264"/>
              <a:gd name="connsiteY1" fmla="*/ 1188132 h 3022162"/>
              <a:gd name="connsiteX2" fmla="*/ 2376264 w 2376264"/>
              <a:gd name="connsiteY2" fmla="*/ 3022162 h 3022162"/>
              <a:gd name="connsiteX3" fmla="*/ 0 w 2376264"/>
              <a:gd name="connsiteY3" fmla="*/ 3022162 h 3022162"/>
              <a:gd name="connsiteX4" fmla="*/ 0 w 2376264"/>
              <a:gd name="connsiteY4" fmla="*/ 1188132 h 3022162"/>
              <a:gd name="connsiteX5" fmla="*/ 1188132 w 2376264"/>
              <a:gd name="connsiteY5" fmla="*/ 0 h 302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6264" h="3022162">
                <a:moveTo>
                  <a:pt x="1188132" y="0"/>
                </a:moveTo>
                <a:cubicBezTo>
                  <a:pt x="1844319" y="0"/>
                  <a:pt x="2376264" y="531945"/>
                  <a:pt x="2376264" y="1188132"/>
                </a:cubicBezTo>
                <a:lnTo>
                  <a:pt x="2376264" y="3022162"/>
                </a:lnTo>
                <a:lnTo>
                  <a:pt x="0" y="3022162"/>
                </a:lnTo>
                <a:lnTo>
                  <a:pt x="0" y="1188132"/>
                </a:ln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74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365E4D1-9E81-4E3D-8581-CAA9660E61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33346" y="1916832"/>
            <a:ext cx="2225702" cy="2225702"/>
          </a:xfrm>
          <a:custGeom>
            <a:avLst/>
            <a:gdLst>
              <a:gd name="connsiteX0" fmla="*/ 1112851 w 2225702"/>
              <a:gd name="connsiteY0" fmla="*/ 0 h 2225702"/>
              <a:gd name="connsiteX1" fmla="*/ 2225702 w 2225702"/>
              <a:gd name="connsiteY1" fmla="*/ 1112851 h 2225702"/>
              <a:gd name="connsiteX2" fmla="*/ 1112851 w 2225702"/>
              <a:gd name="connsiteY2" fmla="*/ 2225702 h 2225702"/>
              <a:gd name="connsiteX3" fmla="*/ 0 w 2225702"/>
              <a:gd name="connsiteY3" fmla="*/ 1112851 h 2225702"/>
              <a:gd name="connsiteX4" fmla="*/ 1112851 w 2225702"/>
              <a:gd name="connsiteY4" fmla="*/ 0 h 22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702" h="2225702">
                <a:moveTo>
                  <a:pt x="1112851" y="0"/>
                </a:moveTo>
                <a:cubicBezTo>
                  <a:pt x="1727462" y="0"/>
                  <a:pt x="2225702" y="498240"/>
                  <a:pt x="2225702" y="1112851"/>
                </a:cubicBezTo>
                <a:cubicBezTo>
                  <a:pt x="2225702" y="1727462"/>
                  <a:pt x="1727462" y="2225702"/>
                  <a:pt x="1112851" y="2225702"/>
                </a:cubicBezTo>
                <a:cubicBezTo>
                  <a:pt x="498240" y="2225702"/>
                  <a:pt x="0" y="1727462"/>
                  <a:pt x="0" y="1112851"/>
                </a:cubicBezTo>
                <a:cubicBezTo>
                  <a:pt x="0" y="498240"/>
                  <a:pt x="498240" y="0"/>
                  <a:pt x="11128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128ED7A-B88D-48BA-86AE-AE265FD6E6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6415" y="1916832"/>
            <a:ext cx="2225702" cy="2225702"/>
          </a:xfrm>
          <a:custGeom>
            <a:avLst/>
            <a:gdLst>
              <a:gd name="connsiteX0" fmla="*/ 1112851 w 2225702"/>
              <a:gd name="connsiteY0" fmla="*/ 0 h 2225702"/>
              <a:gd name="connsiteX1" fmla="*/ 2225702 w 2225702"/>
              <a:gd name="connsiteY1" fmla="*/ 1112851 h 2225702"/>
              <a:gd name="connsiteX2" fmla="*/ 1112851 w 2225702"/>
              <a:gd name="connsiteY2" fmla="*/ 2225702 h 2225702"/>
              <a:gd name="connsiteX3" fmla="*/ 0 w 2225702"/>
              <a:gd name="connsiteY3" fmla="*/ 1112851 h 2225702"/>
              <a:gd name="connsiteX4" fmla="*/ 1112851 w 2225702"/>
              <a:gd name="connsiteY4" fmla="*/ 0 h 22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702" h="2225702">
                <a:moveTo>
                  <a:pt x="1112851" y="0"/>
                </a:moveTo>
                <a:cubicBezTo>
                  <a:pt x="1727462" y="0"/>
                  <a:pt x="2225702" y="498240"/>
                  <a:pt x="2225702" y="1112851"/>
                </a:cubicBezTo>
                <a:cubicBezTo>
                  <a:pt x="2225702" y="1727462"/>
                  <a:pt x="1727462" y="2225702"/>
                  <a:pt x="1112851" y="2225702"/>
                </a:cubicBezTo>
                <a:cubicBezTo>
                  <a:pt x="498240" y="2225702"/>
                  <a:pt x="0" y="1727462"/>
                  <a:pt x="0" y="1112851"/>
                </a:cubicBezTo>
                <a:cubicBezTo>
                  <a:pt x="0" y="498240"/>
                  <a:pt x="498240" y="0"/>
                  <a:pt x="11128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2FF91CA-42F5-424C-B8CA-294462504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483" y="1916832"/>
            <a:ext cx="2225702" cy="2225702"/>
          </a:xfrm>
          <a:custGeom>
            <a:avLst/>
            <a:gdLst>
              <a:gd name="connsiteX0" fmla="*/ 1112851 w 2225702"/>
              <a:gd name="connsiteY0" fmla="*/ 0 h 2225702"/>
              <a:gd name="connsiteX1" fmla="*/ 2225702 w 2225702"/>
              <a:gd name="connsiteY1" fmla="*/ 1112851 h 2225702"/>
              <a:gd name="connsiteX2" fmla="*/ 1112851 w 2225702"/>
              <a:gd name="connsiteY2" fmla="*/ 2225702 h 2225702"/>
              <a:gd name="connsiteX3" fmla="*/ 0 w 2225702"/>
              <a:gd name="connsiteY3" fmla="*/ 1112851 h 2225702"/>
              <a:gd name="connsiteX4" fmla="*/ 1112851 w 2225702"/>
              <a:gd name="connsiteY4" fmla="*/ 0 h 22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702" h="2225702">
                <a:moveTo>
                  <a:pt x="1112851" y="0"/>
                </a:moveTo>
                <a:cubicBezTo>
                  <a:pt x="1727462" y="0"/>
                  <a:pt x="2225702" y="498240"/>
                  <a:pt x="2225702" y="1112851"/>
                </a:cubicBezTo>
                <a:cubicBezTo>
                  <a:pt x="2225702" y="1727462"/>
                  <a:pt x="1727462" y="2225702"/>
                  <a:pt x="1112851" y="2225702"/>
                </a:cubicBezTo>
                <a:cubicBezTo>
                  <a:pt x="498240" y="2225702"/>
                  <a:pt x="0" y="1727462"/>
                  <a:pt x="0" y="1112851"/>
                </a:cubicBezTo>
                <a:cubicBezTo>
                  <a:pt x="0" y="498240"/>
                  <a:pt x="498240" y="0"/>
                  <a:pt x="11128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3E0A342-E3EF-418F-8335-FE21D79305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551" y="1916832"/>
            <a:ext cx="2225702" cy="2225702"/>
          </a:xfrm>
          <a:custGeom>
            <a:avLst/>
            <a:gdLst>
              <a:gd name="connsiteX0" fmla="*/ 1112851 w 2225702"/>
              <a:gd name="connsiteY0" fmla="*/ 0 h 2225702"/>
              <a:gd name="connsiteX1" fmla="*/ 2225702 w 2225702"/>
              <a:gd name="connsiteY1" fmla="*/ 1112851 h 2225702"/>
              <a:gd name="connsiteX2" fmla="*/ 1112851 w 2225702"/>
              <a:gd name="connsiteY2" fmla="*/ 2225702 h 2225702"/>
              <a:gd name="connsiteX3" fmla="*/ 0 w 2225702"/>
              <a:gd name="connsiteY3" fmla="*/ 1112851 h 2225702"/>
              <a:gd name="connsiteX4" fmla="*/ 1112851 w 2225702"/>
              <a:gd name="connsiteY4" fmla="*/ 0 h 22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702" h="2225702">
                <a:moveTo>
                  <a:pt x="1112851" y="0"/>
                </a:moveTo>
                <a:cubicBezTo>
                  <a:pt x="1727462" y="0"/>
                  <a:pt x="2225702" y="498240"/>
                  <a:pt x="2225702" y="1112851"/>
                </a:cubicBezTo>
                <a:cubicBezTo>
                  <a:pt x="2225702" y="1727462"/>
                  <a:pt x="1727462" y="2225702"/>
                  <a:pt x="1112851" y="2225702"/>
                </a:cubicBezTo>
                <a:cubicBezTo>
                  <a:pt x="498240" y="2225702"/>
                  <a:pt x="0" y="1727462"/>
                  <a:pt x="0" y="1112851"/>
                </a:cubicBezTo>
                <a:cubicBezTo>
                  <a:pt x="0" y="498240"/>
                  <a:pt x="498240" y="0"/>
                  <a:pt x="11128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8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F26995F-B738-4D60-95BD-4BBC6E3B9C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232" y="1926652"/>
            <a:ext cx="1638000" cy="1638000"/>
          </a:xfrm>
          <a:custGeom>
            <a:avLst/>
            <a:gdLst>
              <a:gd name="connsiteX0" fmla="*/ 819000 w 1638000"/>
              <a:gd name="connsiteY0" fmla="*/ 0 h 1638000"/>
              <a:gd name="connsiteX1" fmla="*/ 1638000 w 1638000"/>
              <a:gd name="connsiteY1" fmla="*/ 819000 h 1638000"/>
              <a:gd name="connsiteX2" fmla="*/ 819000 w 1638000"/>
              <a:gd name="connsiteY2" fmla="*/ 1638000 h 1638000"/>
              <a:gd name="connsiteX3" fmla="*/ 0 w 1638000"/>
              <a:gd name="connsiteY3" fmla="*/ 819000 h 1638000"/>
              <a:gd name="connsiteX4" fmla="*/ 819000 w 1638000"/>
              <a:gd name="connsiteY4" fmla="*/ 0 h 16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000" h="1638000">
                <a:moveTo>
                  <a:pt x="819000" y="0"/>
                </a:moveTo>
                <a:cubicBezTo>
                  <a:pt x="1271321" y="0"/>
                  <a:pt x="1638000" y="366679"/>
                  <a:pt x="1638000" y="819000"/>
                </a:cubicBezTo>
                <a:cubicBezTo>
                  <a:pt x="1638000" y="1271321"/>
                  <a:pt x="1271321" y="1638000"/>
                  <a:pt x="819000" y="1638000"/>
                </a:cubicBezTo>
                <a:cubicBezTo>
                  <a:pt x="366679" y="1638000"/>
                  <a:pt x="0" y="1271321"/>
                  <a:pt x="0" y="819000"/>
                </a:cubicBezTo>
                <a:cubicBezTo>
                  <a:pt x="0" y="366679"/>
                  <a:pt x="366679" y="0"/>
                  <a:pt x="81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7E1A4A-A669-4659-AB20-08A2869BE4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4027" y="1926652"/>
            <a:ext cx="1638000" cy="1638000"/>
          </a:xfrm>
          <a:custGeom>
            <a:avLst/>
            <a:gdLst>
              <a:gd name="connsiteX0" fmla="*/ 819000 w 1638000"/>
              <a:gd name="connsiteY0" fmla="*/ 0 h 1638000"/>
              <a:gd name="connsiteX1" fmla="*/ 1638000 w 1638000"/>
              <a:gd name="connsiteY1" fmla="*/ 819000 h 1638000"/>
              <a:gd name="connsiteX2" fmla="*/ 819000 w 1638000"/>
              <a:gd name="connsiteY2" fmla="*/ 1638000 h 1638000"/>
              <a:gd name="connsiteX3" fmla="*/ 0 w 1638000"/>
              <a:gd name="connsiteY3" fmla="*/ 819000 h 1638000"/>
              <a:gd name="connsiteX4" fmla="*/ 819000 w 1638000"/>
              <a:gd name="connsiteY4" fmla="*/ 0 h 16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000" h="1638000">
                <a:moveTo>
                  <a:pt x="819000" y="0"/>
                </a:moveTo>
                <a:cubicBezTo>
                  <a:pt x="1271321" y="0"/>
                  <a:pt x="1638000" y="366679"/>
                  <a:pt x="1638000" y="819000"/>
                </a:cubicBezTo>
                <a:cubicBezTo>
                  <a:pt x="1638000" y="1271321"/>
                  <a:pt x="1271321" y="1638000"/>
                  <a:pt x="819000" y="1638000"/>
                </a:cubicBezTo>
                <a:cubicBezTo>
                  <a:pt x="366679" y="1638000"/>
                  <a:pt x="0" y="1271321"/>
                  <a:pt x="0" y="819000"/>
                </a:cubicBezTo>
                <a:cubicBezTo>
                  <a:pt x="0" y="366679"/>
                  <a:pt x="366679" y="0"/>
                  <a:pt x="81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E6943D-36AB-4F2A-B396-17B8BE063C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74820" y="1926652"/>
            <a:ext cx="1638000" cy="1638000"/>
          </a:xfrm>
          <a:custGeom>
            <a:avLst/>
            <a:gdLst>
              <a:gd name="connsiteX0" fmla="*/ 819000 w 1638000"/>
              <a:gd name="connsiteY0" fmla="*/ 0 h 1638000"/>
              <a:gd name="connsiteX1" fmla="*/ 1638000 w 1638000"/>
              <a:gd name="connsiteY1" fmla="*/ 819000 h 1638000"/>
              <a:gd name="connsiteX2" fmla="*/ 819000 w 1638000"/>
              <a:gd name="connsiteY2" fmla="*/ 1638000 h 1638000"/>
              <a:gd name="connsiteX3" fmla="*/ 0 w 1638000"/>
              <a:gd name="connsiteY3" fmla="*/ 819000 h 1638000"/>
              <a:gd name="connsiteX4" fmla="*/ 819000 w 1638000"/>
              <a:gd name="connsiteY4" fmla="*/ 0 h 16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000" h="1638000">
                <a:moveTo>
                  <a:pt x="819000" y="0"/>
                </a:moveTo>
                <a:cubicBezTo>
                  <a:pt x="1271321" y="0"/>
                  <a:pt x="1638000" y="366679"/>
                  <a:pt x="1638000" y="819000"/>
                </a:cubicBezTo>
                <a:cubicBezTo>
                  <a:pt x="1638000" y="1271321"/>
                  <a:pt x="1271321" y="1638000"/>
                  <a:pt x="819000" y="1638000"/>
                </a:cubicBezTo>
                <a:cubicBezTo>
                  <a:pt x="366679" y="1638000"/>
                  <a:pt x="0" y="1271321"/>
                  <a:pt x="0" y="819000"/>
                </a:cubicBezTo>
                <a:cubicBezTo>
                  <a:pt x="0" y="366679"/>
                  <a:pt x="366679" y="0"/>
                  <a:pt x="81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01CB8FA-DD35-412F-B826-E1BB65BDA7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8523" y="1926652"/>
            <a:ext cx="1638000" cy="1638000"/>
          </a:xfrm>
          <a:custGeom>
            <a:avLst/>
            <a:gdLst>
              <a:gd name="connsiteX0" fmla="*/ 819000 w 1638000"/>
              <a:gd name="connsiteY0" fmla="*/ 0 h 1638000"/>
              <a:gd name="connsiteX1" fmla="*/ 1638000 w 1638000"/>
              <a:gd name="connsiteY1" fmla="*/ 819000 h 1638000"/>
              <a:gd name="connsiteX2" fmla="*/ 819000 w 1638000"/>
              <a:gd name="connsiteY2" fmla="*/ 1638000 h 1638000"/>
              <a:gd name="connsiteX3" fmla="*/ 0 w 1638000"/>
              <a:gd name="connsiteY3" fmla="*/ 819000 h 1638000"/>
              <a:gd name="connsiteX4" fmla="*/ 819000 w 1638000"/>
              <a:gd name="connsiteY4" fmla="*/ 0 h 16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000" h="1638000">
                <a:moveTo>
                  <a:pt x="819000" y="0"/>
                </a:moveTo>
                <a:cubicBezTo>
                  <a:pt x="1271321" y="0"/>
                  <a:pt x="1638000" y="366679"/>
                  <a:pt x="1638000" y="819000"/>
                </a:cubicBezTo>
                <a:cubicBezTo>
                  <a:pt x="1638000" y="1271321"/>
                  <a:pt x="1271321" y="1638000"/>
                  <a:pt x="819000" y="1638000"/>
                </a:cubicBezTo>
                <a:cubicBezTo>
                  <a:pt x="366679" y="1638000"/>
                  <a:pt x="0" y="1271321"/>
                  <a:pt x="0" y="819000"/>
                </a:cubicBezTo>
                <a:cubicBezTo>
                  <a:pt x="0" y="366679"/>
                  <a:pt x="366679" y="0"/>
                  <a:pt x="81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E4753B6-C498-425E-A24F-C9D957FF43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40769" y="1926652"/>
            <a:ext cx="1638000" cy="1638000"/>
          </a:xfrm>
          <a:custGeom>
            <a:avLst/>
            <a:gdLst>
              <a:gd name="connsiteX0" fmla="*/ 819000 w 1638000"/>
              <a:gd name="connsiteY0" fmla="*/ 0 h 1638000"/>
              <a:gd name="connsiteX1" fmla="*/ 1638000 w 1638000"/>
              <a:gd name="connsiteY1" fmla="*/ 819000 h 1638000"/>
              <a:gd name="connsiteX2" fmla="*/ 819000 w 1638000"/>
              <a:gd name="connsiteY2" fmla="*/ 1638000 h 1638000"/>
              <a:gd name="connsiteX3" fmla="*/ 0 w 1638000"/>
              <a:gd name="connsiteY3" fmla="*/ 819000 h 1638000"/>
              <a:gd name="connsiteX4" fmla="*/ 819000 w 1638000"/>
              <a:gd name="connsiteY4" fmla="*/ 0 h 16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000" h="1638000">
                <a:moveTo>
                  <a:pt x="819000" y="0"/>
                </a:moveTo>
                <a:cubicBezTo>
                  <a:pt x="1271321" y="0"/>
                  <a:pt x="1638000" y="366679"/>
                  <a:pt x="1638000" y="819000"/>
                </a:cubicBezTo>
                <a:cubicBezTo>
                  <a:pt x="1638000" y="1271321"/>
                  <a:pt x="1271321" y="1638000"/>
                  <a:pt x="819000" y="1638000"/>
                </a:cubicBezTo>
                <a:cubicBezTo>
                  <a:pt x="366679" y="1638000"/>
                  <a:pt x="0" y="1271321"/>
                  <a:pt x="0" y="819000"/>
                </a:cubicBezTo>
                <a:cubicBezTo>
                  <a:pt x="0" y="366679"/>
                  <a:pt x="366679" y="0"/>
                  <a:pt x="81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2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6FC1E99-99E9-4B34-9343-93F5031DFC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7728" y="2780928"/>
            <a:ext cx="2880320" cy="3528392"/>
          </a:xfrm>
          <a:custGeom>
            <a:avLst/>
            <a:gdLst>
              <a:gd name="connsiteX0" fmla="*/ 0 w 2880320"/>
              <a:gd name="connsiteY0" fmla="*/ 0 h 3528392"/>
              <a:gd name="connsiteX1" fmla="*/ 2880320 w 2880320"/>
              <a:gd name="connsiteY1" fmla="*/ 0 h 3528392"/>
              <a:gd name="connsiteX2" fmla="*/ 2880320 w 2880320"/>
              <a:gd name="connsiteY2" fmla="*/ 3528392 h 3528392"/>
              <a:gd name="connsiteX3" fmla="*/ 0 w 2880320"/>
              <a:gd name="connsiteY3" fmla="*/ 352839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3528392">
                <a:moveTo>
                  <a:pt x="0" y="0"/>
                </a:moveTo>
                <a:lnTo>
                  <a:pt x="2880320" y="0"/>
                </a:lnTo>
                <a:lnTo>
                  <a:pt x="2880320" y="3528392"/>
                </a:lnTo>
                <a:lnTo>
                  <a:pt x="0" y="35283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1B97E6-0ED9-471F-BEAC-CCBA86B556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393" y="548680"/>
            <a:ext cx="2880320" cy="3528392"/>
          </a:xfrm>
          <a:custGeom>
            <a:avLst/>
            <a:gdLst>
              <a:gd name="connsiteX0" fmla="*/ 0 w 2880320"/>
              <a:gd name="connsiteY0" fmla="*/ 0 h 3528392"/>
              <a:gd name="connsiteX1" fmla="*/ 2880320 w 2880320"/>
              <a:gd name="connsiteY1" fmla="*/ 0 h 3528392"/>
              <a:gd name="connsiteX2" fmla="*/ 2880320 w 2880320"/>
              <a:gd name="connsiteY2" fmla="*/ 3528392 h 3528392"/>
              <a:gd name="connsiteX3" fmla="*/ 0 w 2880320"/>
              <a:gd name="connsiteY3" fmla="*/ 352839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3528392">
                <a:moveTo>
                  <a:pt x="0" y="0"/>
                </a:moveTo>
                <a:lnTo>
                  <a:pt x="2880320" y="0"/>
                </a:lnTo>
                <a:lnTo>
                  <a:pt x="2880320" y="3528392"/>
                </a:lnTo>
                <a:lnTo>
                  <a:pt x="0" y="35283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429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6FC1E99-99E9-4B34-9343-93F5031DFC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3852" y="2780928"/>
            <a:ext cx="2880320" cy="3528392"/>
          </a:xfrm>
          <a:custGeom>
            <a:avLst/>
            <a:gdLst>
              <a:gd name="connsiteX0" fmla="*/ 0 w 2880320"/>
              <a:gd name="connsiteY0" fmla="*/ 0 h 3528392"/>
              <a:gd name="connsiteX1" fmla="*/ 2880320 w 2880320"/>
              <a:gd name="connsiteY1" fmla="*/ 0 h 3528392"/>
              <a:gd name="connsiteX2" fmla="*/ 2880320 w 2880320"/>
              <a:gd name="connsiteY2" fmla="*/ 3528392 h 3528392"/>
              <a:gd name="connsiteX3" fmla="*/ 0 w 2880320"/>
              <a:gd name="connsiteY3" fmla="*/ 352839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3528392">
                <a:moveTo>
                  <a:pt x="0" y="0"/>
                </a:moveTo>
                <a:lnTo>
                  <a:pt x="2880320" y="0"/>
                </a:lnTo>
                <a:lnTo>
                  <a:pt x="2880320" y="3528392"/>
                </a:lnTo>
                <a:lnTo>
                  <a:pt x="0" y="35283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1B97E6-0ED9-471F-BEAC-CCBA86B556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9517" y="548680"/>
            <a:ext cx="2880320" cy="3528392"/>
          </a:xfrm>
          <a:custGeom>
            <a:avLst/>
            <a:gdLst>
              <a:gd name="connsiteX0" fmla="*/ 0 w 2880320"/>
              <a:gd name="connsiteY0" fmla="*/ 0 h 3528392"/>
              <a:gd name="connsiteX1" fmla="*/ 2880320 w 2880320"/>
              <a:gd name="connsiteY1" fmla="*/ 0 h 3528392"/>
              <a:gd name="connsiteX2" fmla="*/ 2880320 w 2880320"/>
              <a:gd name="connsiteY2" fmla="*/ 3528392 h 3528392"/>
              <a:gd name="connsiteX3" fmla="*/ 0 w 2880320"/>
              <a:gd name="connsiteY3" fmla="*/ 352839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3528392">
                <a:moveTo>
                  <a:pt x="0" y="0"/>
                </a:moveTo>
                <a:lnTo>
                  <a:pt x="2880320" y="0"/>
                </a:lnTo>
                <a:lnTo>
                  <a:pt x="2880320" y="3528392"/>
                </a:lnTo>
                <a:lnTo>
                  <a:pt x="0" y="35283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80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B3255D-0B50-4D85-818E-9C8F039AB2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3852" y="548680"/>
            <a:ext cx="2880320" cy="5760640"/>
          </a:xfrm>
          <a:custGeom>
            <a:avLst/>
            <a:gdLst>
              <a:gd name="connsiteX0" fmla="*/ 0 w 2880320"/>
              <a:gd name="connsiteY0" fmla="*/ 0 h 5760640"/>
              <a:gd name="connsiteX1" fmla="*/ 2880320 w 2880320"/>
              <a:gd name="connsiteY1" fmla="*/ 0 h 5760640"/>
              <a:gd name="connsiteX2" fmla="*/ 2880320 w 2880320"/>
              <a:gd name="connsiteY2" fmla="*/ 5760640 h 5760640"/>
              <a:gd name="connsiteX3" fmla="*/ 0 w 2880320"/>
              <a:gd name="connsiteY3" fmla="*/ 5760640 h 576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5760640">
                <a:moveTo>
                  <a:pt x="0" y="0"/>
                </a:moveTo>
                <a:lnTo>
                  <a:pt x="2880320" y="0"/>
                </a:lnTo>
                <a:lnTo>
                  <a:pt x="2880320" y="5760640"/>
                </a:lnTo>
                <a:lnTo>
                  <a:pt x="0" y="5760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003790-7A3D-426A-B565-E040AA0EA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9517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759CF-678A-44BE-B7F5-BF55CF43AA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9517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76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B3255D-0B50-4D85-818E-9C8F039AB2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47817" y="548680"/>
            <a:ext cx="2880320" cy="5760640"/>
          </a:xfrm>
          <a:custGeom>
            <a:avLst/>
            <a:gdLst>
              <a:gd name="connsiteX0" fmla="*/ 0 w 2880320"/>
              <a:gd name="connsiteY0" fmla="*/ 0 h 5760640"/>
              <a:gd name="connsiteX1" fmla="*/ 2880320 w 2880320"/>
              <a:gd name="connsiteY1" fmla="*/ 0 h 5760640"/>
              <a:gd name="connsiteX2" fmla="*/ 2880320 w 2880320"/>
              <a:gd name="connsiteY2" fmla="*/ 5760640 h 5760640"/>
              <a:gd name="connsiteX3" fmla="*/ 0 w 2880320"/>
              <a:gd name="connsiteY3" fmla="*/ 5760640 h 576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5760640">
                <a:moveTo>
                  <a:pt x="0" y="0"/>
                </a:moveTo>
                <a:lnTo>
                  <a:pt x="2880320" y="0"/>
                </a:lnTo>
                <a:lnTo>
                  <a:pt x="2880320" y="5760640"/>
                </a:lnTo>
                <a:lnTo>
                  <a:pt x="0" y="5760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003790-7A3D-426A-B565-E040AA0EA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482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759CF-678A-44BE-B7F5-BF55CF43AA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482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69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54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003790-7A3D-426A-B565-E040AA0EA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393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759CF-678A-44BE-B7F5-BF55CF43AA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393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C929D8-2DFD-4073-ACB3-02565A5597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7728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998E2C8-A154-4A59-8293-66248BA63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7728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9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02EB0E-88A5-4400-8FBA-82B05625E2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3392" y="548680"/>
            <a:ext cx="5904656" cy="2808312"/>
          </a:xfrm>
          <a:custGeom>
            <a:avLst/>
            <a:gdLst>
              <a:gd name="connsiteX0" fmla="*/ 0 w 5904656"/>
              <a:gd name="connsiteY0" fmla="*/ 0 h 2808312"/>
              <a:gd name="connsiteX1" fmla="*/ 5904656 w 5904656"/>
              <a:gd name="connsiteY1" fmla="*/ 0 h 2808312"/>
              <a:gd name="connsiteX2" fmla="*/ 5904656 w 5904656"/>
              <a:gd name="connsiteY2" fmla="*/ 2808312 h 2808312"/>
              <a:gd name="connsiteX3" fmla="*/ 0 w 5904656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4656" h="2808312">
                <a:moveTo>
                  <a:pt x="0" y="0"/>
                </a:moveTo>
                <a:lnTo>
                  <a:pt x="5904656" y="0"/>
                </a:lnTo>
                <a:lnTo>
                  <a:pt x="5904656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759CF-678A-44BE-B7F5-BF55CF43AA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393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998E2C8-A154-4A59-8293-66248BA63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7728" y="3501008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80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02EB0E-88A5-4400-8FBA-82B05625E2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79517" y="3501008"/>
            <a:ext cx="5904656" cy="2808312"/>
          </a:xfrm>
          <a:custGeom>
            <a:avLst/>
            <a:gdLst>
              <a:gd name="connsiteX0" fmla="*/ 0 w 5904656"/>
              <a:gd name="connsiteY0" fmla="*/ 0 h 2808312"/>
              <a:gd name="connsiteX1" fmla="*/ 5904656 w 5904656"/>
              <a:gd name="connsiteY1" fmla="*/ 0 h 2808312"/>
              <a:gd name="connsiteX2" fmla="*/ 5904656 w 5904656"/>
              <a:gd name="connsiteY2" fmla="*/ 2808312 h 2808312"/>
              <a:gd name="connsiteX3" fmla="*/ 0 w 5904656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4656" h="2808312">
                <a:moveTo>
                  <a:pt x="0" y="0"/>
                </a:moveTo>
                <a:lnTo>
                  <a:pt x="5904656" y="0"/>
                </a:lnTo>
                <a:lnTo>
                  <a:pt x="5904656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8759CF-678A-44BE-B7F5-BF55CF43AA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9517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998E2C8-A154-4A59-8293-66248BA63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03852" y="548680"/>
            <a:ext cx="2880320" cy="2808312"/>
          </a:xfrm>
          <a:custGeom>
            <a:avLst/>
            <a:gdLst>
              <a:gd name="connsiteX0" fmla="*/ 0 w 2880320"/>
              <a:gd name="connsiteY0" fmla="*/ 0 h 2808312"/>
              <a:gd name="connsiteX1" fmla="*/ 2880320 w 2880320"/>
              <a:gd name="connsiteY1" fmla="*/ 0 h 2808312"/>
              <a:gd name="connsiteX2" fmla="*/ 2880320 w 2880320"/>
              <a:gd name="connsiteY2" fmla="*/ 2808312 h 2808312"/>
              <a:gd name="connsiteX3" fmla="*/ 0 w 2880320"/>
              <a:gd name="connsiteY3" fmla="*/ 2808312 h 280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0" h="2808312">
                <a:moveTo>
                  <a:pt x="0" y="0"/>
                </a:moveTo>
                <a:lnTo>
                  <a:pt x="2880320" y="0"/>
                </a:lnTo>
                <a:lnTo>
                  <a:pt x="2880320" y="2808312"/>
                </a:lnTo>
                <a:lnTo>
                  <a:pt x="0" y="28083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6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2FD2B3-9859-45FB-831D-3F436B7729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405280" cy="4885726"/>
          </a:xfrm>
          <a:custGeom>
            <a:avLst/>
            <a:gdLst>
              <a:gd name="connsiteX0" fmla="*/ 1066013 w 5405280"/>
              <a:gd name="connsiteY0" fmla="*/ 0 h 4885726"/>
              <a:gd name="connsiteX1" fmla="*/ 4318518 w 5405280"/>
              <a:gd name="connsiteY1" fmla="*/ 0 h 4885726"/>
              <a:gd name="connsiteX2" fmla="*/ 5405280 w 5405280"/>
              <a:gd name="connsiteY2" fmla="*/ 2171722 h 4885726"/>
              <a:gd name="connsiteX3" fmla="*/ 2692265 w 5405280"/>
              <a:gd name="connsiteY3" fmla="*/ 4885726 h 4885726"/>
              <a:gd name="connsiteX4" fmla="*/ 0 w 5405280"/>
              <a:gd name="connsiteY4" fmla="*/ 2506432 h 4885726"/>
              <a:gd name="connsiteX5" fmla="*/ 0 w 5405280"/>
              <a:gd name="connsiteY5" fmla="*/ 1834418 h 4885726"/>
              <a:gd name="connsiteX6" fmla="*/ 1066013 w 5405280"/>
              <a:gd name="connsiteY6" fmla="*/ 0 h 488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5280" h="4885726">
                <a:moveTo>
                  <a:pt x="1066013" y="0"/>
                </a:moveTo>
                <a:cubicBezTo>
                  <a:pt x="1066013" y="0"/>
                  <a:pt x="1066013" y="0"/>
                  <a:pt x="4318518" y="0"/>
                </a:cubicBezTo>
                <a:cubicBezTo>
                  <a:pt x="4977319" y="492984"/>
                  <a:pt x="5405280" y="1281757"/>
                  <a:pt x="5405280" y="2171722"/>
                </a:cubicBezTo>
                <a:cubicBezTo>
                  <a:pt x="5405280" y="3668835"/>
                  <a:pt x="4191426" y="4885726"/>
                  <a:pt x="2692265" y="4885726"/>
                </a:cubicBezTo>
                <a:cubicBezTo>
                  <a:pt x="1307227" y="4885726"/>
                  <a:pt x="165997" y="3847866"/>
                  <a:pt x="0" y="2506432"/>
                </a:cubicBezTo>
                <a:cubicBezTo>
                  <a:pt x="0" y="2506432"/>
                  <a:pt x="0" y="2506432"/>
                  <a:pt x="0" y="1834418"/>
                </a:cubicBezTo>
                <a:cubicBezTo>
                  <a:pt x="93373" y="1084564"/>
                  <a:pt x="490210" y="430712"/>
                  <a:pt x="10660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4249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3BE73-9F53-4B62-873C-CE7ADCBA46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5" y="1973953"/>
            <a:ext cx="4562475" cy="4264922"/>
          </a:xfrm>
          <a:custGeom>
            <a:avLst/>
            <a:gdLst>
              <a:gd name="connsiteX0" fmla="*/ 0 w 4562475"/>
              <a:gd name="connsiteY0" fmla="*/ 0 h 4264922"/>
              <a:gd name="connsiteX1" fmla="*/ 4562475 w 4562475"/>
              <a:gd name="connsiteY1" fmla="*/ 0 h 4264922"/>
              <a:gd name="connsiteX2" fmla="*/ 4562475 w 4562475"/>
              <a:gd name="connsiteY2" fmla="*/ 4264922 h 4264922"/>
              <a:gd name="connsiteX3" fmla="*/ 0 w 4562475"/>
              <a:gd name="connsiteY3" fmla="*/ 4264922 h 426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2475" h="4264922">
                <a:moveTo>
                  <a:pt x="0" y="0"/>
                </a:moveTo>
                <a:lnTo>
                  <a:pt x="4562475" y="0"/>
                </a:lnTo>
                <a:lnTo>
                  <a:pt x="4562475" y="4264922"/>
                </a:lnTo>
                <a:lnTo>
                  <a:pt x="0" y="4264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97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590ED9E-F513-4BB0-ABA7-F6DADC6C05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42256" y="3925616"/>
            <a:ext cx="2024602" cy="2095675"/>
          </a:xfrm>
          <a:custGeom>
            <a:avLst/>
            <a:gdLst>
              <a:gd name="connsiteX0" fmla="*/ 0 w 2024602"/>
              <a:gd name="connsiteY0" fmla="*/ 0 h 2095675"/>
              <a:gd name="connsiteX1" fmla="*/ 2024602 w 2024602"/>
              <a:gd name="connsiteY1" fmla="*/ 0 h 2095675"/>
              <a:gd name="connsiteX2" fmla="*/ 2024602 w 2024602"/>
              <a:gd name="connsiteY2" fmla="*/ 2095675 h 2095675"/>
              <a:gd name="connsiteX3" fmla="*/ 0 w 2024602"/>
              <a:gd name="connsiteY3" fmla="*/ 2095675 h 20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602" h="2095675">
                <a:moveTo>
                  <a:pt x="0" y="0"/>
                </a:moveTo>
                <a:lnTo>
                  <a:pt x="2024602" y="0"/>
                </a:lnTo>
                <a:lnTo>
                  <a:pt x="2024602" y="2095675"/>
                </a:lnTo>
                <a:lnTo>
                  <a:pt x="0" y="2095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321C42-1E57-4878-8867-9D937C7B30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82111" y="1791523"/>
            <a:ext cx="2024602" cy="2016919"/>
          </a:xfrm>
          <a:custGeom>
            <a:avLst/>
            <a:gdLst>
              <a:gd name="connsiteX0" fmla="*/ 0 w 2024602"/>
              <a:gd name="connsiteY0" fmla="*/ 0 h 2016919"/>
              <a:gd name="connsiteX1" fmla="*/ 2024602 w 2024602"/>
              <a:gd name="connsiteY1" fmla="*/ 0 h 2016919"/>
              <a:gd name="connsiteX2" fmla="*/ 2024602 w 2024602"/>
              <a:gd name="connsiteY2" fmla="*/ 2016919 h 2016919"/>
              <a:gd name="connsiteX3" fmla="*/ 0 w 2024602"/>
              <a:gd name="connsiteY3" fmla="*/ 2016919 h 201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602" h="2016919">
                <a:moveTo>
                  <a:pt x="0" y="0"/>
                </a:moveTo>
                <a:lnTo>
                  <a:pt x="2024602" y="0"/>
                </a:lnTo>
                <a:lnTo>
                  <a:pt x="2024602" y="2016919"/>
                </a:lnTo>
                <a:lnTo>
                  <a:pt x="0" y="20169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A49B1FE-FCDD-4669-AED4-C0B490494B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1966" y="3925616"/>
            <a:ext cx="2024602" cy="2095675"/>
          </a:xfrm>
          <a:custGeom>
            <a:avLst/>
            <a:gdLst>
              <a:gd name="connsiteX0" fmla="*/ 0 w 2024602"/>
              <a:gd name="connsiteY0" fmla="*/ 0 h 2095675"/>
              <a:gd name="connsiteX1" fmla="*/ 2024602 w 2024602"/>
              <a:gd name="connsiteY1" fmla="*/ 0 h 2095675"/>
              <a:gd name="connsiteX2" fmla="*/ 2024602 w 2024602"/>
              <a:gd name="connsiteY2" fmla="*/ 2095675 h 2095675"/>
              <a:gd name="connsiteX3" fmla="*/ 0 w 2024602"/>
              <a:gd name="connsiteY3" fmla="*/ 2095675 h 20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602" h="2095675">
                <a:moveTo>
                  <a:pt x="0" y="0"/>
                </a:moveTo>
                <a:lnTo>
                  <a:pt x="2024602" y="0"/>
                </a:lnTo>
                <a:lnTo>
                  <a:pt x="2024602" y="2095675"/>
                </a:lnTo>
                <a:lnTo>
                  <a:pt x="0" y="2095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53B1CA2-FE3D-462D-8B8E-DF71FE3333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1822" y="1791523"/>
            <a:ext cx="2082229" cy="2016919"/>
          </a:xfrm>
          <a:custGeom>
            <a:avLst/>
            <a:gdLst>
              <a:gd name="connsiteX0" fmla="*/ 0 w 2082229"/>
              <a:gd name="connsiteY0" fmla="*/ 0 h 2016919"/>
              <a:gd name="connsiteX1" fmla="*/ 2082229 w 2082229"/>
              <a:gd name="connsiteY1" fmla="*/ 0 h 2016919"/>
              <a:gd name="connsiteX2" fmla="*/ 2082229 w 2082229"/>
              <a:gd name="connsiteY2" fmla="*/ 2016919 h 2016919"/>
              <a:gd name="connsiteX3" fmla="*/ 0 w 2082229"/>
              <a:gd name="connsiteY3" fmla="*/ 2016919 h 201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229" h="2016919">
                <a:moveTo>
                  <a:pt x="0" y="0"/>
                </a:moveTo>
                <a:lnTo>
                  <a:pt x="2082229" y="0"/>
                </a:lnTo>
                <a:lnTo>
                  <a:pt x="2082229" y="2016919"/>
                </a:lnTo>
                <a:lnTo>
                  <a:pt x="0" y="20169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FF17E7-58C9-4A7B-A1D6-88AEB51A34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777" y="1791523"/>
            <a:ext cx="2082229" cy="2016919"/>
          </a:xfrm>
          <a:custGeom>
            <a:avLst/>
            <a:gdLst>
              <a:gd name="connsiteX0" fmla="*/ 0 w 2082229"/>
              <a:gd name="connsiteY0" fmla="*/ 0 h 2016919"/>
              <a:gd name="connsiteX1" fmla="*/ 2082229 w 2082229"/>
              <a:gd name="connsiteY1" fmla="*/ 0 h 2016919"/>
              <a:gd name="connsiteX2" fmla="*/ 2082229 w 2082229"/>
              <a:gd name="connsiteY2" fmla="*/ 2016919 h 2016919"/>
              <a:gd name="connsiteX3" fmla="*/ 0 w 2082229"/>
              <a:gd name="connsiteY3" fmla="*/ 2016919 h 201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229" h="2016919">
                <a:moveTo>
                  <a:pt x="0" y="0"/>
                </a:moveTo>
                <a:lnTo>
                  <a:pt x="2082229" y="0"/>
                </a:lnTo>
                <a:lnTo>
                  <a:pt x="2082229" y="2016919"/>
                </a:lnTo>
                <a:lnTo>
                  <a:pt x="0" y="20169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84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30BF9-D654-4E9E-AA36-DA70B53CAC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41422" y="2984390"/>
            <a:ext cx="1666780" cy="2891990"/>
          </a:xfrm>
          <a:custGeom>
            <a:avLst/>
            <a:gdLst>
              <a:gd name="connsiteX0" fmla="*/ 0 w 1666780"/>
              <a:gd name="connsiteY0" fmla="*/ 0 h 2891990"/>
              <a:gd name="connsiteX1" fmla="*/ 1666780 w 1666780"/>
              <a:gd name="connsiteY1" fmla="*/ 0 h 2891990"/>
              <a:gd name="connsiteX2" fmla="*/ 1666780 w 1666780"/>
              <a:gd name="connsiteY2" fmla="*/ 2891990 h 2891990"/>
              <a:gd name="connsiteX3" fmla="*/ 0 w 1666780"/>
              <a:gd name="connsiteY3" fmla="*/ 2891990 h 28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780" h="2891990">
                <a:moveTo>
                  <a:pt x="0" y="0"/>
                </a:moveTo>
                <a:lnTo>
                  <a:pt x="1666780" y="0"/>
                </a:lnTo>
                <a:lnTo>
                  <a:pt x="1666780" y="2891990"/>
                </a:lnTo>
                <a:lnTo>
                  <a:pt x="0" y="28919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7C21CC15-4908-482C-8EC1-ACAEB785E11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83796" y="2984390"/>
            <a:ext cx="1666780" cy="2891990"/>
          </a:xfrm>
          <a:custGeom>
            <a:avLst/>
            <a:gdLst>
              <a:gd name="connsiteX0" fmla="*/ 0 w 1666780"/>
              <a:gd name="connsiteY0" fmla="*/ 0 h 2891990"/>
              <a:gd name="connsiteX1" fmla="*/ 1666780 w 1666780"/>
              <a:gd name="connsiteY1" fmla="*/ 0 h 2891990"/>
              <a:gd name="connsiteX2" fmla="*/ 1666780 w 1666780"/>
              <a:gd name="connsiteY2" fmla="*/ 2891990 h 2891990"/>
              <a:gd name="connsiteX3" fmla="*/ 0 w 1666780"/>
              <a:gd name="connsiteY3" fmla="*/ 2891990 h 28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780" h="2891990">
                <a:moveTo>
                  <a:pt x="0" y="0"/>
                </a:moveTo>
                <a:lnTo>
                  <a:pt x="1666780" y="0"/>
                </a:lnTo>
                <a:lnTo>
                  <a:pt x="1666780" y="2891990"/>
                </a:lnTo>
                <a:lnTo>
                  <a:pt x="0" y="28919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49529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97DFA5-1A1E-4A87-8AC1-72F9F80A540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82070" y="1859255"/>
            <a:ext cx="3411636" cy="3009906"/>
          </a:xfrm>
          <a:custGeom>
            <a:avLst/>
            <a:gdLst>
              <a:gd name="connsiteX0" fmla="*/ 0 w 3411636"/>
              <a:gd name="connsiteY0" fmla="*/ 0 h 3009906"/>
              <a:gd name="connsiteX1" fmla="*/ 3375735 w 3411636"/>
              <a:gd name="connsiteY1" fmla="*/ 733685 h 3009906"/>
              <a:gd name="connsiteX2" fmla="*/ 3411636 w 3411636"/>
              <a:gd name="connsiteY2" fmla="*/ 3009906 h 3009906"/>
              <a:gd name="connsiteX3" fmla="*/ 0 w 3411636"/>
              <a:gd name="connsiteY3" fmla="*/ 2951677 h 300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636" h="3009906">
                <a:moveTo>
                  <a:pt x="0" y="0"/>
                </a:moveTo>
                <a:lnTo>
                  <a:pt x="3375735" y="733685"/>
                </a:lnTo>
                <a:lnTo>
                  <a:pt x="3411636" y="3009906"/>
                </a:lnTo>
                <a:lnTo>
                  <a:pt x="0" y="29516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74323A-8E40-44D9-B6A9-6ADC0017CCB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60376" y="2276872"/>
            <a:ext cx="1641560" cy="2613918"/>
          </a:xfrm>
          <a:custGeom>
            <a:avLst/>
            <a:gdLst>
              <a:gd name="connsiteX0" fmla="*/ 1641560 w 1641560"/>
              <a:gd name="connsiteY0" fmla="*/ 0 h 2613918"/>
              <a:gd name="connsiteX1" fmla="*/ 1579799 w 1641560"/>
              <a:gd name="connsiteY1" fmla="*/ 2582170 h 2613918"/>
              <a:gd name="connsiteX2" fmla="*/ 0 w 1641560"/>
              <a:gd name="connsiteY2" fmla="*/ 2613918 h 2613918"/>
              <a:gd name="connsiteX3" fmla="*/ 67179 w 1641560"/>
              <a:gd name="connsiteY3" fmla="*/ 652951 h 26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560" h="2613918">
                <a:moveTo>
                  <a:pt x="1641560" y="0"/>
                </a:moveTo>
                <a:lnTo>
                  <a:pt x="1579799" y="2582170"/>
                </a:lnTo>
                <a:lnTo>
                  <a:pt x="0" y="2613918"/>
                </a:lnTo>
                <a:lnTo>
                  <a:pt x="67179" y="652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29713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902ECD-46F0-411B-AE8B-5F371BF9D18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4321" y="2762226"/>
            <a:ext cx="4100338" cy="2567043"/>
          </a:xfrm>
          <a:custGeom>
            <a:avLst/>
            <a:gdLst>
              <a:gd name="connsiteX0" fmla="*/ 0 w 4100338"/>
              <a:gd name="connsiteY0" fmla="*/ 0 h 2567043"/>
              <a:gd name="connsiteX1" fmla="*/ 4100338 w 4100338"/>
              <a:gd name="connsiteY1" fmla="*/ 0 h 2567043"/>
              <a:gd name="connsiteX2" fmla="*/ 4100338 w 4100338"/>
              <a:gd name="connsiteY2" fmla="*/ 2567043 h 2567043"/>
              <a:gd name="connsiteX3" fmla="*/ 0 w 4100338"/>
              <a:gd name="connsiteY3" fmla="*/ 2567043 h 256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0338" h="2567043">
                <a:moveTo>
                  <a:pt x="0" y="0"/>
                </a:moveTo>
                <a:lnTo>
                  <a:pt x="4100338" y="0"/>
                </a:lnTo>
                <a:lnTo>
                  <a:pt x="4100338" y="2567043"/>
                </a:lnTo>
                <a:lnTo>
                  <a:pt x="0" y="25670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39392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43450" y="2317750"/>
            <a:ext cx="2706688" cy="3632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39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61981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0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61981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D8E42BE-2361-4D02-90C6-F28DC39E82A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7882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B13BC04-8B28-4389-9734-FC594BBAF0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5182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10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272964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D8E42BE-2361-4D02-90C6-F28DC39E82A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82935" y="2185894"/>
            <a:ext cx="2068659" cy="3620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24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15280" y="1921606"/>
            <a:ext cx="4399603" cy="24858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91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65061" y="2358787"/>
            <a:ext cx="4784394" cy="29943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8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4E8F-52E7-47FC-A05D-1B21C307214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66216" y="2311462"/>
            <a:ext cx="3497778" cy="47152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2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5CD326-97C2-4933-AF94-0D261C94A3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1148" y="2364153"/>
            <a:ext cx="5304256" cy="3874725"/>
          </a:xfrm>
          <a:custGeom>
            <a:avLst/>
            <a:gdLst>
              <a:gd name="connsiteX0" fmla="*/ 0 w 5304256"/>
              <a:gd name="connsiteY0" fmla="*/ 0 h 3874725"/>
              <a:gd name="connsiteX1" fmla="*/ 5304256 w 5304256"/>
              <a:gd name="connsiteY1" fmla="*/ 0 h 3874725"/>
              <a:gd name="connsiteX2" fmla="*/ 5304256 w 5304256"/>
              <a:gd name="connsiteY2" fmla="*/ 3874725 h 3874725"/>
              <a:gd name="connsiteX3" fmla="*/ 0 w 5304256"/>
              <a:gd name="connsiteY3" fmla="*/ 3874725 h 38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256" h="3874725">
                <a:moveTo>
                  <a:pt x="0" y="0"/>
                </a:moveTo>
                <a:lnTo>
                  <a:pt x="5304256" y="0"/>
                </a:lnTo>
                <a:lnTo>
                  <a:pt x="5304256" y="3874725"/>
                </a:lnTo>
                <a:lnTo>
                  <a:pt x="0" y="3874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41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5CD326-97C2-4933-AF94-0D261C94A3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00" y="2364153"/>
            <a:ext cx="5304256" cy="3874725"/>
          </a:xfrm>
          <a:custGeom>
            <a:avLst/>
            <a:gdLst>
              <a:gd name="connsiteX0" fmla="*/ 0 w 5304256"/>
              <a:gd name="connsiteY0" fmla="*/ 0 h 3874725"/>
              <a:gd name="connsiteX1" fmla="*/ 5304256 w 5304256"/>
              <a:gd name="connsiteY1" fmla="*/ 0 h 3874725"/>
              <a:gd name="connsiteX2" fmla="*/ 5304256 w 5304256"/>
              <a:gd name="connsiteY2" fmla="*/ 3874725 h 3874725"/>
              <a:gd name="connsiteX3" fmla="*/ 0 w 5304256"/>
              <a:gd name="connsiteY3" fmla="*/ 3874725 h 38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256" h="3874725">
                <a:moveTo>
                  <a:pt x="0" y="0"/>
                </a:moveTo>
                <a:lnTo>
                  <a:pt x="5304256" y="0"/>
                </a:lnTo>
                <a:lnTo>
                  <a:pt x="5304256" y="3874725"/>
                </a:lnTo>
                <a:lnTo>
                  <a:pt x="0" y="3874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74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FB8A4C-A29B-4465-B7AD-C279CEA22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41113" y="2420890"/>
            <a:ext cx="3509775" cy="1983075"/>
          </a:xfrm>
          <a:custGeom>
            <a:avLst/>
            <a:gdLst>
              <a:gd name="connsiteX0" fmla="*/ 0 w 3509775"/>
              <a:gd name="connsiteY0" fmla="*/ 0 h 1983075"/>
              <a:gd name="connsiteX1" fmla="*/ 3509775 w 3509775"/>
              <a:gd name="connsiteY1" fmla="*/ 0 h 1983075"/>
              <a:gd name="connsiteX2" fmla="*/ 3509775 w 3509775"/>
              <a:gd name="connsiteY2" fmla="*/ 1983075 h 1983075"/>
              <a:gd name="connsiteX3" fmla="*/ 0 w 3509775"/>
              <a:gd name="connsiteY3" fmla="*/ 1983075 h 198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775" h="1983075">
                <a:moveTo>
                  <a:pt x="0" y="0"/>
                </a:moveTo>
                <a:lnTo>
                  <a:pt x="3509775" y="0"/>
                </a:lnTo>
                <a:lnTo>
                  <a:pt x="3509775" y="1983075"/>
                </a:lnTo>
                <a:lnTo>
                  <a:pt x="0" y="19830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2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FB8A4C-A29B-4465-B7AD-C279CEA22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0520" y="2227999"/>
            <a:ext cx="4520149" cy="2553951"/>
          </a:xfrm>
          <a:custGeom>
            <a:avLst/>
            <a:gdLst>
              <a:gd name="connsiteX0" fmla="*/ 0 w 3509775"/>
              <a:gd name="connsiteY0" fmla="*/ 0 h 1983075"/>
              <a:gd name="connsiteX1" fmla="*/ 3509775 w 3509775"/>
              <a:gd name="connsiteY1" fmla="*/ 0 h 1983075"/>
              <a:gd name="connsiteX2" fmla="*/ 3509775 w 3509775"/>
              <a:gd name="connsiteY2" fmla="*/ 1983075 h 1983075"/>
              <a:gd name="connsiteX3" fmla="*/ 0 w 3509775"/>
              <a:gd name="connsiteY3" fmla="*/ 1983075 h 198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775" h="1983075">
                <a:moveTo>
                  <a:pt x="0" y="0"/>
                </a:moveTo>
                <a:lnTo>
                  <a:pt x="3509775" y="0"/>
                </a:lnTo>
                <a:lnTo>
                  <a:pt x="3509775" y="1983075"/>
                </a:lnTo>
                <a:lnTo>
                  <a:pt x="0" y="19830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8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420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AFA5047-AC9C-4EBC-ADEF-8D058B2BE56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01471" y="2573917"/>
            <a:ext cx="1746749" cy="3090158"/>
          </a:xfrm>
          <a:custGeom>
            <a:avLst/>
            <a:gdLst>
              <a:gd name="connsiteX0" fmla="*/ 0 w 1746749"/>
              <a:gd name="connsiteY0" fmla="*/ 0 h 3090158"/>
              <a:gd name="connsiteX1" fmla="*/ 1746749 w 1746749"/>
              <a:gd name="connsiteY1" fmla="*/ 0 h 3090158"/>
              <a:gd name="connsiteX2" fmla="*/ 1746749 w 1746749"/>
              <a:gd name="connsiteY2" fmla="*/ 3090158 h 3090158"/>
              <a:gd name="connsiteX3" fmla="*/ 0 w 1746749"/>
              <a:gd name="connsiteY3" fmla="*/ 3090158 h 309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749" h="3090158">
                <a:moveTo>
                  <a:pt x="0" y="0"/>
                </a:moveTo>
                <a:lnTo>
                  <a:pt x="1746749" y="0"/>
                </a:lnTo>
                <a:lnTo>
                  <a:pt x="1746749" y="3090158"/>
                </a:lnTo>
                <a:lnTo>
                  <a:pt x="0" y="30901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1ABE07-FC8E-48A8-89E5-8A5539866E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15737" y="2573917"/>
            <a:ext cx="1746749" cy="3090158"/>
          </a:xfrm>
          <a:custGeom>
            <a:avLst/>
            <a:gdLst>
              <a:gd name="connsiteX0" fmla="*/ 0 w 1746749"/>
              <a:gd name="connsiteY0" fmla="*/ 0 h 3090158"/>
              <a:gd name="connsiteX1" fmla="*/ 1746749 w 1746749"/>
              <a:gd name="connsiteY1" fmla="*/ 0 h 3090158"/>
              <a:gd name="connsiteX2" fmla="*/ 1746749 w 1746749"/>
              <a:gd name="connsiteY2" fmla="*/ 3090158 h 3090158"/>
              <a:gd name="connsiteX3" fmla="*/ 0 w 1746749"/>
              <a:gd name="connsiteY3" fmla="*/ 3090158 h 309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749" h="3090158">
                <a:moveTo>
                  <a:pt x="0" y="0"/>
                </a:moveTo>
                <a:lnTo>
                  <a:pt x="1746749" y="0"/>
                </a:lnTo>
                <a:lnTo>
                  <a:pt x="1746749" y="3090158"/>
                </a:lnTo>
                <a:lnTo>
                  <a:pt x="0" y="30901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C391202-5AAA-4798-B815-603480EF19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224177" y="2181432"/>
            <a:ext cx="2115605" cy="3650723"/>
          </a:xfrm>
          <a:custGeom>
            <a:avLst/>
            <a:gdLst>
              <a:gd name="connsiteX0" fmla="*/ 0 w 2115605"/>
              <a:gd name="connsiteY0" fmla="*/ 0 h 3650723"/>
              <a:gd name="connsiteX1" fmla="*/ 2115605 w 2115605"/>
              <a:gd name="connsiteY1" fmla="*/ 0 h 3650723"/>
              <a:gd name="connsiteX2" fmla="*/ 2115605 w 2115605"/>
              <a:gd name="connsiteY2" fmla="*/ 3650723 h 3650723"/>
              <a:gd name="connsiteX3" fmla="*/ 0 w 2115605"/>
              <a:gd name="connsiteY3" fmla="*/ 3650723 h 365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605" h="3650723">
                <a:moveTo>
                  <a:pt x="0" y="0"/>
                </a:moveTo>
                <a:lnTo>
                  <a:pt x="2115605" y="0"/>
                </a:lnTo>
                <a:lnTo>
                  <a:pt x="2115605" y="3650723"/>
                </a:lnTo>
                <a:lnTo>
                  <a:pt x="0" y="36507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26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5BAE8F-D335-4141-AC68-8FBE42FCE86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" y="1812080"/>
            <a:ext cx="3744416" cy="5045920"/>
          </a:xfrm>
          <a:custGeom>
            <a:avLst/>
            <a:gdLst>
              <a:gd name="connsiteX0" fmla="*/ 0 w 3744416"/>
              <a:gd name="connsiteY0" fmla="*/ 0 h 5045920"/>
              <a:gd name="connsiteX1" fmla="*/ 3120334 w 3744416"/>
              <a:gd name="connsiteY1" fmla="*/ 0 h 5045920"/>
              <a:gd name="connsiteX2" fmla="*/ 3744416 w 3744416"/>
              <a:gd name="connsiteY2" fmla="*/ 624082 h 5045920"/>
              <a:gd name="connsiteX3" fmla="*/ 3744416 w 3744416"/>
              <a:gd name="connsiteY3" fmla="*/ 5045920 h 5045920"/>
              <a:gd name="connsiteX4" fmla="*/ 0 w 3744416"/>
              <a:gd name="connsiteY4" fmla="*/ 5045920 h 50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4416" h="5045920">
                <a:moveTo>
                  <a:pt x="0" y="0"/>
                </a:moveTo>
                <a:lnTo>
                  <a:pt x="3120334" y="0"/>
                </a:lnTo>
                <a:cubicBezTo>
                  <a:pt x="3465005" y="0"/>
                  <a:pt x="3744416" y="279411"/>
                  <a:pt x="3744416" y="624082"/>
                </a:cubicBezTo>
                <a:lnTo>
                  <a:pt x="3744416" y="5045920"/>
                </a:lnTo>
                <a:lnTo>
                  <a:pt x="0" y="50459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74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98511AF-1176-4912-B5A2-C55D39AB80C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67350" y="1873422"/>
            <a:ext cx="4362450" cy="2472571"/>
          </a:xfrm>
          <a:custGeom>
            <a:avLst/>
            <a:gdLst>
              <a:gd name="connsiteX0" fmla="*/ 0 w 4362450"/>
              <a:gd name="connsiteY0" fmla="*/ 0 h 2472571"/>
              <a:gd name="connsiteX1" fmla="*/ 4362450 w 4362450"/>
              <a:gd name="connsiteY1" fmla="*/ 0 h 2472571"/>
              <a:gd name="connsiteX2" fmla="*/ 4362450 w 4362450"/>
              <a:gd name="connsiteY2" fmla="*/ 2472571 h 2472571"/>
              <a:gd name="connsiteX3" fmla="*/ 0 w 4362450"/>
              <a:gd name="connsiteY3" fmla="*/ 2472571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2472571">
                <a:moveTo>
                  <a:pt x="0" y="0"/>
                </a:moveTo>
                <a:lnTo>
                  <a:pt x="4362450" y="0"/>
                </a:lnTo>
                <a:lnTo>
                  <a:pt x="4362450" y="2472571"/>
                </a:lnTo>
                <a:lnTo>
                  <a:pt x="0" y="24725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9C7832B-17BF-4B39-A8A8-C4DCA1F36FC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10899" y="3723652"/>
            <a:ext cx="3765565" cy="2357657"/>
          </a:xfrm>
          <a:custGeom>
            <a:avLst/>
            <a:gdLst>
              <a:gd name="connsiteX0" fmla="*/ 0 w 3765565"/>
              <a:gd name="connsiteY0" fmla="*/ 0 h 2357657"/>
              <a:gd name="connsiteX1" fmla="*/ 3765565 w 3765565"/>
              <a:gd name="connsiteY1" fmla="*/ 0 h 2357657"/>
              <a:gd name="connsiteX2" fmla="*/ 3765565 w 3765565"/>
              <a:gd name="connsiteY2" fmla="*/ 2357657 h 2357657"/>
              <a:gd name="connsiteX3" fmla="*/ 0 w 3765565"/>
              <a:gd name="connsiteY3" fmla="*/ 2357657 h 235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5565" h="2357657">
                <a:moveTo>
                  <a:pt x="0" y="0"/>
                </a:moveTo>
                <a:lnTo>
                  <a:pt x="3765565" y="0"/>
                </a:lnTo>
                <a:lnTo>
                  <a:pt x="3765565" y="2357657"/>
                </a:lnTo>
                <a:lnTo>
                  <a:pt x="0" y="23576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B2F2F68A-1775-4FDF-8463-3031D6325B3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940637" y="5248278"/>
            <a:ext cx="588168" cy="1027670"/>
          </a:xfrm>
          <a:custGeom>
            <a:avLst/>
            <a:gdLst>
              <a:gd name="connsiteX0" fmla="*/ 0 w 588168"/>
              <a:gd name="connsiteY0" fmla="*/ 0 h 1027670"/>
              <a:gd name="connsiteX1" fmla="*/ 588168 w 588168"/>
              <a:gd name="connsiteY1" fmla="*/ 0 h 1027670"/>
              <a:gd name="connsiteX2" fmla="*/ 588168 w 588168"/>
              <a:gd name="connsiteY2" fmla="*/ 1027670 h 1027670"/>
              <a:gd name="connsiteX3" fmla="*/ 0 w 588168"/>
              <a:gd name="connsiteY3" fmla="*/ 1027670 h 102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168" h="1027670">
                <a:moveTo>
                  <a:pt x="0" y="0"/>
                </a:moveTo>
                <a:lnTo>
                  <a:pt x="588168" y="0"/>
                </a:lnTo>
                <a:lnTo>
                  <a:pt x="588168" y="1027670"/>
                </a:lnTo>
                <a:lnTo>
                  <a:pt x="0" y="10276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B1E24573-CCF3-4082-8EB6-9FC6D259314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16632" y="3723812"/>
            <a:ext cx="1479368" cy="1963119"/>
          </a:xfrm>
          <a:custGeom>
            <a:avLst/>
            <a:gdLst>
              <a:gd name="connsiteX0" fmla="*/ 0 w 1479368"/>
              <a:gd name="connsiteY0" fmla="*/ 0 h 1963119"/>
              <a:gd name="connsiteX1" fmla="*/ 1479368 w 1479368"/>
              <a:gd name="connsiteY1" fmla="*/ 0 h 1963119"/>
              <a:gd name="connsiteX2" fmla="*/ 1479368 w 1479368"/>
              <a:gd name="connsiteY2" fmla="*/ 1963119 h 1963119"/>
              <a:gd name="connsiteX3" fmla="*/ 0 w 1479368"/>
              <a:gd name="connsiteY3" fmla="*/ 1963119 h 196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9368" h="1963119">
                <a:moveTo>
                  <a:pt x="0" y="0"/>
                </a:moveTo>
                <a:lnTo>
                  <a:pt x="1479368" y="0"/>
                </a:lnTo>
                <a:lnTo>
                  <a:pt x="1479368" y="1963119"/>
                </a:lnTo>
                <a:lnTo>
                  <a:pt x="0" y="19631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43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B8C230CC-6DB5-426D-A679-7559175EE0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6207" y="31967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1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1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F42A610-B84B-4911-8BEE-C06D295CE0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2982" y="31967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1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1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54DC6916-3188-4B5A-BADA-B63D19F839D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38007" y="48302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2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2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5659D82D-F5F0-443A-A65D-691978793F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13982" y="48302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2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2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36521860-067A-4C25-97A4-B1A0D4AE407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40757" y="48302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2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2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9CC740B-A1B9-44F0-982A-E540261C9E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2982" y="48302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2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2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F99E935F-C88A-4CA0-AD7F-9856E515CA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62244" y="4830245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2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2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3C36127-45E5-4AEF-9099-F284392DD3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8007" y="1693841"/>
            <a:ext cx="889000" cy="854075"/>
          </a:xfrm>
          <a:custGeom>
            <a:avLst/>
            <a:gdLst>
              <a:gd name="connsiteX0" fmla="*/ 78972 w 889000"/>
              <a:gd name="connsiteY0" fmla="*/ 0 h 854075"/>
              <a:gd name="connsiteX1" fmla="*/ 810028 w 889000"/>
              <a:gd name="connsiteY1" fmla="*/ 0 h 854075"/>
              <a:gd name="connsiteX2" fmla="*/ 889000 w 889000"/>
              <a:gd name="connsiteY2" fmla="*/ 79081 h 854075"/>
              <a:gd name="connsiteX3" fmla="*/ 889000 w 889000"/>
              <a:gd name="connsiteY3" fmla="*/ 774994 h 854075"/>
              <a:gd name="connsiteX4" fmla="*/ 810028 w 889000"/>
              <a:gd name="connsiteY4" fmla="*/ 854075 h 854075"/>
              <a:gd name="connsiteX5" fmla="*/ 78972 w 889000"/>
              <a:gd name="connsiteY5" fmla="*/ 854075 h 854075"/>
              <a:gd name="connsiteX6" fmla="*/ 0 w 889000"/>
              <a:gd name="connsiteY6" fmla="*/ 774994 h 854075"/>
              <a:gd name="connsiteX7" fmla="*/ 0 w 889000"/>
              <a:gd name="connsiteY7" fmla="*/ 79081 h 854075"/>
              <a:gd name="connsiteX8" fmla="*/ 78972 w 889000"/>
              <a:gd name="connsiteY8" fmla="*/ 0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000" h="854075">
                <a:moveTo>
                  <a:pt x="78972" y="0"/>
                </a:moveTo>
                <a:cubicBezTo>
                  <a:pt x="810028" y="0"/>
                  <a:pt x="810028" y="0"/>
                  <a:pt x="810028" y="0"/>
                </a:cubicBezTo>
                <a:cubicBezTo>
                  <a:pt x="855155" y="0"/>
                  <a:pt x="889000" y="36151"/>
                  <a:pt x="889000" y="79081"/>
                </a:cubicBezTo>
                <a:lnTo>
                  <a:pt x="889000" y="774994"/>
                </a:lnTo>
                <a:cubicBezTo>
                  <a:pt x="889000" y="817924"/>
                  <a:pt x="855155" y="854075"/>
                  <a:pt x="810028" y="854075"/>
                </a:cubicBezTo>
                <a:cubicBezTo>
                  <a:pt x="78972" y="854075"/>
                  <a:pt x="78972" y="854075"/>
                  <a:pt x="78972" y="854075"/>
                </a:cubicBezTo>
                <a:cubicBezTo>
                  <a:pt x="33845" y="854075"/>
                  <a:pt x="0" y="817924"/>
                  <a:pt x="0" y="774994"/>
                </a:cubicBezTo>
                <a:cubicBezTo>
                  <a:pt x="0" y="79081"/>
                  <a:pt x="0" y="79081"/>
                  <a:pt x="0" y="79081"/>
                </a:cubicBezTo>
                <a:cubicBezTo>
                  <a:pt x="0" y="36151"/>
                  <a:pt x="33845" y="0"/>
                  <a:pt x="78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39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3C1032-28D0-433B-8ACC-6A18FA4A87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1" y="1714500"/>
            <a:ext cx="4638675" cy="5143500"/>
          </a:xfrm>
          <a:custGeom>
            <a:avLst/>
            <a:gdLst>
              <a:gd name="connsiteX0" fmla="*/ 0 w 2870200"/>
              <a:gd name="connsiteY0" fmla="*/ 0 h 4953000"/>
              <a:gd name="connsiteX1" fmla="*/ 2870200 w 2870200"/>
              <a:gd name="connsiteY1" fmla="*/ 0 h 4953000"/>
              <a:gd name="connsiteX2" fmla="*/ 2870200 w 2870200"/>
              <a:gd name="connsiteY2" fmla="*/ 4953000 h 4953000"/>
              <a:gd name="connsiteX3" fmla="*/ 0 w 28702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0200" h="4953000">
                <a:moveTo>
                  <a:pt x="0" y="0"/>
                </a:moveTo>
                <a:lnTo>
                  <a:pt x="2870200" y="0"/>
                </a:lnTo>
                <a:lnTo>
                  <a:pt x="2870200" y="4953000"/>
                </a:lnTo>
                <a:lnTo>
                  <a:pt x="0" y="4953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ctr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3C1032-28D0-433B-8ACC-6A18FA4A87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2870200"/>
              <a:gd name="connsiteY0" fmla="*/ 0 h 4953000"/>
              <a:gd name="connsiteX1" fmla="*/ 2870200 w 2870200"/>
              <a:gd name="connsiteY1" fmla="*/ 0 h 4953000"/>
              <a:gd name="connsiteX2" fmla="*/ 2870200 w 2870200"/>
              <a:gd name="connsiteY2" fmla="*/ 4953000 h 4953000"/>
              <a:gd name="connsiteX3" fmla="*/ 0 w 2870200"/>
              <a:gd name="connsiteY3" fmla="*/ 495300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0200" h="4953000">
                <a:moveTo>
                  <a:pt x="0" y="0"/>
                </a:moveTo>
                <a:lnTo>
                  <a:pt x="2870200" y="0"/>
                </a:lnTo>
                <a:lnTo>
                  <a:pt x="2870200" y="4953000"/>
                </a:lnTo>
                <a:lnTo>
                  <a:pt x="0" y="4953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A801CA1-DC69-4997-99B0-90E78C0400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00451" y="2492896"/>
            <a:ext cx="4991100" cy="4365104"/>
          </a:xfrm>
          <a:custGeom>
            <a:avLst/>
            <a:gdLst>
              <a:gd name="connsiteX0" fmla="*/ 0 w 3810000"/>
              <a:gd name="connsiteY0" fmla="*/ 0 h 5419626"/>
              <a:gd name="connsiteX1" fmla="*/ 3810000 w 3810000"/>
              <a:gd name="connsiteY1" fmla="*/ 0 h 5419626"/>
              <a:gd name="connsiteX2" fmla="*/ 3810000 w 3810000"/>
              <a:gd name="connsiteY2" fmla="*/ 5419626 h 5419626"/>
              <a:gd name="connsiteX3" fmla="*/ 0 w 3810000"/>
              <a:gd name="connsiteY3" fmla="*/ 5419626 h 54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0" h="5419626">
                <a:moveTo>
                  <a:pt x="0" y="0"/>
                </a:moveTo>
                <a:lnTo>
                  <a:pt x="3810000" y="0"/>
                </a:lnTo>
                <a:lnTo>
                  <a:pt x="3810000" y="5419626"/>
                </a:lnTo>
                <a:lnTo>
                  <a:pt x="0" y="54196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74396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44174C-AEDB-46A1-9E6A-C5A7B153CC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1438374"/>
            <a:ext cx="6095999" cy="5419626"/>
          </a:xfrm>
          <a:custGeom>
            <a:avLst/>
            <a:gdLst>
              <a:gd name="connsiteX0" fmla="*/ 0 w 3810000"/>
              <a:gd name="connsiteY0" fmla="*/ 0 h 5419626"/>
              <a:gd name="connsiteX1" fmla="*/ 3810000 w 3810000"/>
              <a:gd name="connsiteY1" fmla="*/ 0 h 5419626"/>
              <a:gd name="connsiteX2" fmla="*/ 3810000 w 3810000"/>
              <a:gd name="connsiteY2" fmla="*/ 5419626 h 5419626"/>
              <a:gd name="connsiteX3" fmla="*/ 0 w 3810000"/>
              <a:gd name="connsiteY3" fmla="*/ 5419626 h 54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0" h="5419626">
                <a:moveTo>
                  <a:pt x="0" y="0"/>
                </a:moveTo>
                <a:lnTo>
                  <a:pt x="3810000" y="0"/>
                </a:lnTo>
                <a:lnTo>
                  <a:pt x="3810000" y="5419626"/>
                </a:lnTo>
                <a:lnTo>
                  <a:pt x="0" y="54196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12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C99F80-A1B6-45F5-9E30-7BAD0C8894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51801" y="0"/>
            <a:ext cx="4140200" cy="6857998"/>
          </a:xfrm>
          <a:custGeom>
            <a:avLst/>
            <a:gdLst>
              <a:gd name="connsiteX0" fmla="*/ 0 w 3848100"/>
              <a:gd name="connsiteY0" fmla="*/ 0 h 6857998"/>
              <a:gd name="connsiteX1" fmla="*/ 3848100 w 3848100"/>
              <a:gd name="connsiteY1" fmla="*/ 0 h 6857998"/>
              <a:gd name="connsiteX2" fmla="*/ 3848100 w 3848100"/>
              <a:gd name="connsiteY2" fmla="*/ 6857998 h 6857998"/>
              <a:gd name="connsiteX3" fmla="*/ 0 w 38481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6857998">
                <a:moveTo>
                  <a:pt x="0" y="0"/>
                </a:moveTo>
                <a:lnTo>
                  <a:pt x="3848100" y="0"/>
                </a:lnTo>
                <a:lnTo>
                  <a:pt x="3848100" y="6857998"/>
                </a:lnTo>
                <a:lnTo>
                  <a:pt x="0" y="6857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93352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557369-2DFE-44DB-BDB4-4559ED230A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124" y="619125"/>
            <a:ext cx="5476876" cy="5619750"/>
          </a:xfrm>
          <a:custGeom>
            <a:avLst/>
            <a:gdLst>
              <a:gd name="connsiteX0" fmla="*/ 0 w 5476876"/>
              <a:gd name="connsiteY0" fmla="*/ 0 h 5619750"/>
              <a:gd name="connsiteX1" fmla="*/ 5476876 w 5476876"/>
              <a:gd name="connsiteY1" fmla="*/ 0 h 5619750"/>
              <a:gd name="connsiteX2" fmla="*/ 5476876 w 5476876"/>
              <a:gd name="connsiteY2" fmla="*/ 5619750 h 5619750"/>
              <a:gd name="connsiteX3" fmla="*/ 0 w 5476876"/>
              <a:gd name="connsiteY3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6" h="5619750">
                <a:moveTo>
                  <a:pt x="0" y="0"/>
                </a:moveTo>
                <a:lnTo>
                  <a:pt x="5476876" y="0"/>
                </a:lnTo>
                <a:lnTo>
                  <a:pt x="5476876" y="5619750"/>
                </a:lnTo>
                <a:lnTo>
                  <a:pt x="0" y="5619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6997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E4F35C-3500-4E24-BC58-26E521469B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40301" y="0"/>
            <a:ext cx="3619500" cy="6858000"/>
          </a:xfrm>
          <a:custGeom>
            <a:avLst/>
            <a:gdLst>
              <a:gd name="connsiteX0" fmla="*/ 0 w 3619500"/>
              <a:gd name="connsiteY0" fmla="*/ 0 h 6858000"/>
              <a:gd name="connsiteX1" fmla="*/ 3619500 w 3619500"/>
              <a:gd name="connsiteY1" fmla="*/ 0 h 6858000"/>
              <a:gd name="connsiteX2" fmla="*/ 3619500 w 3619500"/>
              <a:gd name="connsiteY2" fmla="*/ 6858000 h 6858000"/>
              <a:gd name="connsiteX3" fmla="*/ 0 w 36195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0" h="6858000">
                <a:moveTo>
                  <a:pt x="0" y="0"/>
                </a:moveTo>
                <a:lnTo>
                  <a:pt x="3619500" y="0"/>
                </a:lnTo>
                <a:lnTo>
                  <a:pt x="36195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67A404EB-B058-4F1D-AE38-8A63F97D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</p:spPr>
        <p:txBody>
          <a:bodyPr/>
          <a:lstStyle>
            <a:lvl1pPr algn="l">
              <a:defRPr sz="2800">
                <a:latin typeface="Raleway Black" panose="020B0A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86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54.xml"/><Relationship Id="rId63" Type="http://schemas.openxmlformats.org/officeDocument/2006/relationships/slideLayout" Target="../slideLayouts/slideLayout75.xml"/><Relationship Id="rId84" Type="http://schemas.openxmlformats.org/officeDocument/2006/relationships/slideLayout" Target="../slideLayouts/slideLayout96.xml"/><Relationship Id="rId138" Type="http://schemas.openxmlformats.org/officeDocument/2006/relationships/slideLayout" Target="../slideLayouts/slideLayout150.xml"/><Relationship Id="rId107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4.xml"/><Relationship Id="rId53" Type="http://schemas.openxmlformats.org/officeDocument/2006/relationships/slideLayout" Target="../slideLayouts/slideLayout65.xml"/><Relationship Id="rId74" Type="http://schemas.openxmlformats.org/officeDocument/2006/relationships/slideLayout" Target="../slideLayouts/slideLayout86.xml"/><Relationship Id="rId128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7.xml"/><Relationship Id="rId90" Type="http://schemas.openxmlformats.org/officeDocument/2006/relationships/slideLayout" Target="../slideLayouts/slideLayout102.xml"/><Relationship Id="rId95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113" Type="http://schemas.openxmlformats.org/officeDocument/2006/relationships/slideLayout" Target="../slideLayouts/slideLayout125.xml"/><Relationship Id="rId118" Type="http://schemas.openxmlformats.org/officeDocument/2006/relationships/slideLayout" Target="../slideLayouts/slideLayout130.xml"/><Relationship Id="rId134" Type="http://schemas.openxmlformats.org/officeDocument/2006/relationships/slideLayout" Target="../slideLayouts/slideLayout146.xml"/><Relationship Id="rId139" Type="http://schemas.openxmlformats.org/officeDocument/2006/relationships/slideLayout" Target="../slideLayouts/slideLayout151.xml"/><Relationship Id="rId80" Type="http://schemas.openxmlformats.org/officeDocument/2006/relationships/slideLayout" Target="../slideLayouts/slideLayout92.xml"/><Relationship Id="rId85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59" Type="http://schemas.openxmlformats.org/officeDocument/2006/relationships/slideLayout" Target="../slideLayouts/slideLayout71.xml"/><Relationship Id="rId103" Type="http://schemas.openxmlformats.org/officeDocument/2006/relationships/slideLayout" Target="../slideLayouts/slideLayout115.xml"/><Relationship Id="rId108" Type="http://schemas.openxmlformats.org/officeDocument/2006/relationships/slideLayout" Target="../slideLayouts/slideLayout120.xml"/><Relationship Id="rId124" Type="http://schemas.openxmlformats.org/officeDocument/2006/relationships/slideLayout" Target="../slideLayouts/slideLayout136.xml"/><Relationship Id="rId129" Type="http://schemas.openxmlformats.org/officeDocument/2006/relationships/slideLayout" Target="../slideLayouts/slideLayout141.xml"/><Relationship Id="rId54" Type="http://schemas.openxmlformats.org/officeDocument/2006/relationships/slideLayout" Target="../slideLayouts/slideLayout66.xml"/><Relationship Id="rId70" Type="http://schemas.openxmlformats.org/officeDocument/2006/relationships/slideLayout" Target="../slideLayouts/slideLayout82.xml"/><Relationship Id="rId75" Type="http://schemas.openxmlformats.org/officeDocument/2006/relationships/slideLayout" Target="../slideLayouts/slideLayout87.xml"/><Relationship Id="rId91" Type="http://schemas.openxmlformats.org/officeDocument/2006/relationships/slideLayout" Target="../slideLayouts/slideLayout103.xml"/><Relationship Id="rId96" Type="http://schemas.openxmlformats.org/officeDocument/2006/relationships/slideLayout" Target="../slideLayouts/slideLayout108.xml"/><Relationship Id="rId140" Type="http://schemas.openxmlformats.org/officeDocument/2006/relationships/slideLayout" Target="../slideLayouts/slideLayout152.xml"/><Relationship Id="rId145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49" Type="http://schemas.openxmlformats.org/officeDocument/2006/relationships/slideLayout" Target="../slideLayouts/slideLayout61.xml"/><Relationship Id="rId114" Type="http://schemas.openxmlformats.org/officeDocument/2006/relationships/slideLayout" Target="../slideLayouts/slideLayout126.xml"/><Relationship Id="rId119" Type="http://schemas.openxmlformats.org/officeDocument/2006/relationships/slideLayout" Target="../slideLayouts/slideLayout131.xml"/><Relationship Id="rId44" Type="http://schemas.openxmlformats.org/officeDocument/2006/relationships/slideLayout" Target="../slideLayouts/slideLayout56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81" Type="http://schemas.openxmlformats.org/officeDocument/2006/relationships/slideLayout" Target="../slideLayouts/slideLayout93.xml"/><Relationship Id="rId86" Type="http://schemas.openxmlformats.org/officeDocument/2006/relationships/slideLayout" Target="../slideLayouts/slideLayout98.xml"/><Relationship Id="rId130" Type="http://schemas.openxmlformats.org/officeDocument/2006/relationships/slideLayout" Target="../slideLayouts/slideLayout142.xml"/><Relationship Id="rId135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Relationship Id="rId109" Type="http://schemas.openxmlformats.org/officeDocument/2006/relationships/slideLayout" Target="../slideLayouts/slideLayout121.xml"/><Relationship Id="rId34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76" Type="http://schemas.openxmlformats.org/officeDocument/2006/relationships/slideLayout" Target="../slideLayouts/slideLayout88.xml"/><Relationship Id="rId97" Type="http://schemas.openxmlformats.org/officeDocument/2006/relationships/slideLayout" Target="../slideLayouts/slideLayout109.xml"/><Relationship Id="rId104" Type="http://schemas.openxmlformats.org/officeDocument/2006/relationships/slideLayout" Target="../slideLayouts/slideLayout116.xml"/><Relationship Id="rId120" Type="http://schemas.openxmlformats.org/officeDocument/2006/relationships/slideLayout" Target="../slideLayouts/slideLayout132.xml"/><Relationship Id="rId125" Type="http://schemas.openxmlformats.org/officeDocument/2006/relationships/slideLayout" Target="../slideLayouts/slideLayout137.xml"/><Relationship Id="rId141" Type="http://schemas.openxmlformats.org/officeDocument/2006/relationships/slideLayout" Target="../slideLayouts/slideLayout153.xml"/><Relationship Id="rId146" Type="http://schemas.openxmlformats.org/officeDocument/2006/relationships/image" Target="../media/image1.png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Relationship Id="rId9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66" Type="http://schemas.openxmlformats.org/officeDocument/2006/relationships/slideLayout" Target="../slideLayouts/slideLayout78.xml"/><Relationship Id="rId87" Type="http://schemas.openxmlformats.org/officeDocument/2006/relationships/slideLayout" Target="../slideLayouts/slideLayout99.xml"/><Relationship Id="rId110" Type="http://schemas.openxmlformats.org/officeDocument/2006/relationships/slideLayout" Target="../slideLayouts/slideLayout122.xml"/><Relationship Id="rId115" Type="http://schemas.openxmlformats.org/officeDocument/2006/relationships/slideLayout" Target="../slideLayouts/slideLayout127.xml"/><Relationship Id="rId131" Type="http://schemas.openxmlformats.org/officeDocument/2006/relationships/slideLayout" Target="../slideLayouts/slideLayout143.xml"/><Relationship Id="rId136" Type="http://schemas.openxmlformats.org/officeDocument/2006/relationships/slideLayout" Target="../slideLayouts/slideLayout148.xml"/><Relationship Id="rId61" Type="http://schemas.openxmlformats.org/officeDocument/2006/relationships/slideLayout" Target="../slideLayouts/slideLayout73.xml"/><Relationship Id="rId82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56" Type="http://schemas.openxmlformats.org/officeDocument/2006/relationships/slideLayout" Target="../slideLayouts/slideLayout68.xml"/><Relationship Id="rId77" Type="http://schemas.openxmlformats.org/officeDocument/2006/relationships/slideLayout" Target="../slideLayouts/slideLayout89.xml"/><Relationship Id="rId100" Type="http://schemas.openxmlformats.org/officeDocument/2006/relationships/slideLayout" Target="../slideLayouts/slideLayout112.xml"/><Relationship Id="rId105" Type="http://schemas.openxmlformats.org/officeDocument/2006/relationships/slideLayout" Target="../slideLayouts/slideLayout117.xml"/><Relationship Id="rId126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slideLayout" Target="../slideLayouts/slideLayout84.xml"/><Relationship Id="rId93" Type="http://schemas.openxmlformats.org/officeDocument/2006/relationships/slideLayout" Target="../slideLayouts/slideLayout105.xml"/><Relationship Id="rId98" Type="http://schemas.openxmlformats.org/officeDocument/2006/relationships/slideLayout" Target="../slideLayouts/slideLayout110.xml"/><Relationship Id="rId121" Type="http://schemas.openxmlformats.org/officeDocument/2006/relationships/slideLayout" Target="../slideLayouts/slideLayout133.xml"/><Relationship Id="rId142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5.xml"/><Relationship Id="rId25" Type="http://schemas.openxmlformats.org/officeDocument/2006/relationships/slideLayout" Target="../slideLayouts/slideLayout37.xml"/><Relationship Id="rId46" Type="http://schemas.openxmlformats.org/officeDocument/2006/relationships/slideLayout" Target="../slideLayouts/slideLayout58.xml"/><Relationship Id="rId67" Type="http://schemas.openxmlformats.org/officeDocument/2006/relationships/slideLayout" Target="../slideLayouts/slideLayout79.xml"/><Relationship Id="rId116" Type="http://schemas.openxmlformats.org/officeDocument/2006/relationships/slideLayout" Target="../slideLayouts/slideLayout128.xml"/><Relationship Id="rId137" Type="http://schemas.openxmlformats.org/officeDocument/2006/relationships/slideLayout" Target="../slideLayouts/slideLayout14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62" Type="http://schemas.openxmlformats.org/officeDocument/2006/relationships/slideLayout" Target="../slideLayouts/slideLayout74.xml"/><Relationship Id="rId83" Type="http://schemas.openxmlformats.org/officeDocument/2006/relationships/slideLayout" Target="../slideLayouts/slideLayout95.xml"/><Relationship Id="rId88" Type="http://schemas.openxmlformats.org/officeDocument/2006/relationships/slideLayout" Target="../slideLayouts/slideLayout100.xml"/><Relationship Id="rId111" Type="http://schemas.openxmlformats.org/officeDocument/2006/relationships/slideLayout" Target="../slideLayouts/slideLayout123.xml"/><Relationship Id="rId132" Type="http://schemas.openxmlformats.org/officeDocument/2006/relationships/slideLayout" Target="../slideLayouts/slideLayout144.xml"/><Relationship Id="rId15" Type="http://schemas.openxmlformats.org/officeDocument/2006/relationships/slideLayout" Target="../slideLayouts/slideLayout27.xml"/><Relationship Id="rId36" Type="http://schemas.openxmlformats.org/officeDocument/2006/relationships/slideLayout" Target="../slideLayouts/slideLayout48.xml"/><Relationship Id="rId57" Type="http://schemas.openxmlformats.org/officeDocument/2006/relationships/slideLayout" Target="../slideLayouts/slideLayout69.xml"/><Relationship Id="rId106" Type="http://schemas.openxmlformats.org/officeDocument/2006/relationships/slideLayout" Target="../slideLayouts/slideLayout118.xml"/><Relationship Id="rId127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52" Type="http://schemas.openxmlformats.org/officeDocument/2006/relationships/slideLayout" Target="../slideLayouts/slideLayout64.xml"/><Relationship Id="rId73" Type="http://schemas.openxmlformats.org/officeDocument/2006/relationships/slideLayout" Target="../slideLayouts/slideLayout85.xml"/><Relationship Id="rId78" Type="http://schemas.openxmlformats.org/officeDocument/2006/relationships/slideLayout" Target="../slideLayouts/slideLayout90.xml"/><Relationship Id="rId94" Type="http://schemas.openxmlformats.org/officeDocument/2006/relationships/slideLayout" Target="../slideLayouts/slideLayout106.xml"/><Relationship Id="rId99" Type="http://schemas.openxmlformats.org/officeDocument/2006/relationships/slideLayout" Target="../slideLayouts/slideLayout111.xml"/><Relationship Id="rId101" Type="http://schemas.openxmlformats.org/officeDocument/2006/relationships/slideLayout" Target="../slideLayouts/slideLayout113.xml"/><Relationship Id="rId122" Type="http://schemas.openxmlformats.org/officeDocument/2006/relationships/slideLayout" Target="../slideLayouts/slideLayout134.xml"/><Relationship Id="rId143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47" Type="http://schemas.openxmlformats.org/officeDocument/2006/relationships/slideLayout" Target="../slideLayouts/slideLayout59.xml"/><Relationship Id="rId68" Type="http://schemas.openxmlformats.org/officeDocument/2006/relationships/slideLayout" Target="../slideLayouts/slideLayout80.xml"/><Relationship Id="rId89" Type="http://schemas.openxmlformats.org/officeDocument/2006/relationships/slideLayout" Target="../slideLayouts/slideLayout101.xml"/><Relationship Id="rId112" Type="http://schemas.openxmlformats.org/officeDocument/2006/relationships/slideLayout" Target="../slideLayouts/slideLayout124.xml"/><Relationship Id="rId133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28.xml"/><Relationship Id="rId37" Type="http://schemas.openxmlformats.org/officeDocument/2006/relationships/slideLayout" Target="../slideLayouts/slideLayout49.xml"/><Relationship Id="rId58" Type="http://schemas.openxmlformats.org/officeDocument/2006/relationships/slideLayout" Target="../slideLayouts/slideLayout70.xml"/><Relationship Id="rId79" Type="http://schemas.openxmlformats.org/officeDocument/2006/relationships/slideLayout" Target="../slideLayouts/slideLayout91.xml"/><Relationship Id="rId102" Type="http://schemas.openxmlformats.org/officeDocument/2006/relationships/slideLayout" Target="../slideLayouts/slideLayout114.xml"/><Relationship Id="rId123" Type="http://schemas.openxmlformats.org/officeDocument/2006/relationships/slideLayout" Target="../slideLayouts/slideLayout135.xml"/><Relationship Id="rId144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B38C-46EF-4CA9-88C0-6C5CC5D2362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BACB-5FD9-41B9-908C-7378F21B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6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B75024F-8A4E-475D-99F8-07373FF9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27907"/>
            <a:ext cx="10922000" cy="502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8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4" r:id="rId63"/>
    <p:sldLayoutId id="2147483725" r:id="rId64"/>
    <p:sldLayoutId id="2147483726" r:id="rId65"/>
    <p:sldLayoutId id="2147483727" r:id="rId66"/>
    <p:sldLayoutId id="2147483728" r:id="rId67"/>
    <p:sldLayoutId id="2147483729" r:id="rId68"/>
    <p:sldLayoutId id="2147483730" r:id="rId69"/>
    <p:sldLayoutId id="2147483731" r:id="rId70"/>
    <p:sldLayoutId id="2147483732" r:id="rId71"/>
    <p:sldLayoutId id="2147483733" r:id="rId72"/>
    <p:sldLayoutId id="2147483734" r:id="rId73"/>
    <p:sldLayoutId id="2147483735" r:id="rId74"/>
    <p:sldLayoutId id="2147483736" r:id="rId75"/>
    <p:sldLayoutId id="2147483737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5" r:id="rId84"/>
    <p:sldLayoutId id="2147483746" r:id="rId85"/>
    <p:sldLayoutId id="2147483747" r:id="rId86"/>
    <p:sldLayoutId id="2147483748" r:id="rId87"/>
    <p:sldLayoutId id="2147483749" r:id="rId88"/>
    <p:sldLayoutId id="2147483750" r:id="rId89"/>
    <p:sldLayoutId id="2147483751" r:id="rId90"/>
    <p:sldLayoutId id="2147483752" r:id="rId91"/>
    <p:sldLayoutId id="2147483753" r:id="rId92"/>
    <p:sldLayoutId id="2147483754" r:id="rId93"/>
    <p:sldLayoutId id="2147483755" r:id="rId94"/>
    <p:sldLayoutId id="2147483756" r:id="rId95"/>
    <p:sldLayoutId id="2147483757" r:id="rId96"/>
    <p:sldLayoutId id="2147483758" r:id="rId97"/>
    <p:sldLayoutId id="2147483759" r:id="rId98"/>
    <p:sldLayoutId id="2147483760" r:id="rId99"/>
    <p:sldLayoutId id="2147483761" r:id="rId100"/>
    <p:sldLayoutId id="2147483762" r:id="rId101"/>
    <p:sldLayoutId id="2147483763" r:id="rId102"/>
    <p:sldLayoutId id="2147483764" r:id="rId103"/>
    <p:sldLayoutId id="2147483765" r:id="rId104"/>
    <p:sldLayoutId id="2147483766" r:id="rId105"/>
    <p:sldLayoutId id="2147483767" r:id="rId106"/>
    <p:sldLayoutId id="2147483768" r:id="rId107"/>
    <p:sldLayoutId id="2147483769" r:id="rId108"/>
    <p:sldLayoutId id="2147483770" r:id="rId109"/>
    <p:sldLayoutId id="2147483771" r:id="rId110"/>
    <p:sldLayoutId id="2147483772" r:id="rId111"/>
    <p:sldLayoutId id="2147483773" r:id="rId112"/>
    <p:sldLayoutId id="2147483774" r:id="rId113"/>
    <p:sldLayoutId id="2147483775" r:id="rId114"/>
    <p:sldLayoutId id="2147483776" r:id="rId115"/>
    <p:sldLayoutId id="2147483777" r:id="rId116"/>
    <p:sldLayoutId id="2147483778" r:id="rId117"/>
    <p:sldLayoutId id="2147483779" r:id="rId118"/>
    <p:sldLayoutId id="2147483780" r:id="rId119"/>
    <p:sldLayoutId id="2147483781" r:id="rId120"/>
    <p:sldLayoutId id="2147483782" r:id="rId121"/>
    <p:sldLayoutId id="2147483783" r:id="rId122"/>
    <p:sldLayoutId id="2147483784" r:id="rId123"/>
    <p:sldLayoutId id="2147483785" r:id="rId124"/>
    <p:sldLayoutId id="2147483786" r:id="rId125"/>
    <p:sldLayoutId id="2147483787" r:id="rId126"/>
    <p:sldLayoutId id="2147483790" r:id="rId127"/>
    <p:sldLayoutId id="2147483792" r:id="rId128"/>
    <p:sldLayoutId id="2147483793" r:id="rId129"/>
    <p:sldLayoutId id="2147483794" r:id="rId130"/>
    <p:sldLayoutId id="2147483795" r:id="rId131"/>
    <p:sldLayoutId id="2147483796" r:id="rId132"/>
    <p:sldLayoutId id="2147483797" r:id="rId133"/>
    <p:sldLayoutId id="2147483798" r:id="rId134"/>
    <p:sldLayoutId id="2147483799" r:id="rId135"/>
    <p:sldLayoutId id="2147483800" r:id="rId136"/>
    <p:sldLayoutId id="2147483801" r:id="rId137"/>
    <p:sldLayoutId id="2147483802" r:id="rId138"/>
    <p:sldLayoutId id="2147483803" r:id="rId139"/>
    <p:sldLayoutId id="2147483804" r:id="rId140"/>
    <p:sldLayoutId id="2147483805" r:id="rId141"/>
    <p:sldLayoutId id="2147483806" r:id="rId142"/>
    <p:sldLayoutId id="2147483807" r:id="rId143"/>
    <p:sldLayoutId id="2147483808" r:id="rId144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Raleway Black" panose="020B0A03030101060003" pitchFamily="34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700" kern="1200">
          <a:solidFill>
            <a:schemeClr val="tx1"/>
          </a:solidFill>
          <a:latin typeface="Raleway" panose="020B0503030101060003" pitchFamily="34" charset="0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5"/>
          <a:stretch>
            <a:fillRect/>
          </a:stretch>
        </p:blipFill>
        <p:spPr>
          <a:xfrm>
            <a:off x="795" y="0"/>
            <a:ext cx="12190412" cy="6858000"/>
          </a:xfrm>
        </p:spPr>
      </p:pic>
      <p:sp>
        <p:nvSpPr>
          <p:cNvPr id="36" name="Rectangle 35"/>
          <p:cNvSpPr/>
          <p:nvPr/>
        </p:nvSpPr>
        <p:spPr>
          <a:xfrm>
            <a:off x="795" y="27384"/>
            <a:ext cx="12190413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263352" y="1704976"/>
            <a:ext cx="11449272" cy="851297"/>
          </a:xfrm>
          <a:prstGeom prst="roundRect">
            <a:avLst/>
          </a:prstGeom>
          <a:solidFill>
            <a:srgbClr val="FFE6C5">
              <a:alpha val="12157"/>
            </a:srgbClr>
          </a:solidFill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Final Project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786396" y="2952932"/>
            <a:ext cx="46192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 For Analysis – Instructor: Quach </a:t>
            </a:r>
            <a:r>
              <a:rPr lang="en-GB" sz="2400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Dinh</a:t>
            </a:r>
            <a:r>
              <a:rPr lang="en-GB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Hoang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59696" y="2689823"/>
            <a:ext cx="504056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23" y="5445224"/>
            <a:ext cx="458930" cy="4698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3431704" y="260648"/>
            <a:ext cx="4968552" cy="1237228"/>
            <a:chOff x="3214886" y="319564"/>
            <a:chExt cx="4968552" cy="1237228"/>
          </a:xfrm>
        </p:grpSpPr>
        <p:sp>
          <p:nvSpPr>
            <p:cNvPr id="4" name="Rounded Rectangle 3"/>
            <p:cNvSpPr/>
            <p:nvPr/>
          </p:nvSpPr>
          <p:spPr>
            <a:xfrm>
              <a:off x="3214886" y="319564"/>
              <a:ext cx="4968552" cy="12372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hcmute.edu.vn/Resources/Images/SubDomain/HomePage/Nut/logo-new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746" y="417912"/>
              <a:ext cx="4478476" cy="1024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2531604" y="3703588"/>
            <a:ext cx="712879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Group 2: 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Nguyen </a:t>
            </a:r>
            <a:r>
              <a:rPr lang="en-GB" sz="2400" dirty="0" err="1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Khoa</a:t>
            </a:r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Quang</a:t>
            </a:r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Thang– 20133090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Nguyen Tri Dung – 20133029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Le Minh Dang - 20133034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8594763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Algorithms and functions for data modeling: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51815" y="2548012"/>
            <a:ext cx="6340185" cy="215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Spilit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Dataset into 2 parts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training_data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uses for generating regression model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testing_data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model predicts result based on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testing_data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input</a:t>
            </a:r>
          </a:p>
        </p:txBody>
      </p:sp>
      <p:pic>
        <p:nvPicPr>
          <p:cNvPr id="6146" name="Picture 2" descr="Chengwei L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5" y="2301659"/>
            <a:ext cx="4600429" cy="264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1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8594763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Algorithms and functions for data modeling: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91597" y="2301659"/>
            <a:ext cx="6340185" cy="215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* We use half of the data as the training set and the other half as the testing data</a:t>
            </a:r>
          </a:p>
        </p:txBody>
      </p:sp>
      <p:pic>
        <p:nvPicPr>
          <p:cNvPr id="6146" name="Picture 2" descr="Chengwei L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5" y="2301659"/>
            <a:ext cx="4600429" cy="264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4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8594763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Algorithms and functions for data modeling: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84" y="2070821"/>
            <a:ext cx="3147579" cy="33428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1465984" y="5568455"/>
            <a:ext cx="357941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680 rows of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train_data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990" y="2070821"/>
            <a:ext cx="2908881" cy="33428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7477990" y="5568455"/>
            <a:ext cx="357941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680 rows of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test_data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4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8594763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Algorithms and functions for data modeling: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23132" y="2628465"/>
            <a:ext cx="6340185" cy="201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Supported functions in R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lm():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generates a regression model 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predict():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predicts values based on the input data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t.test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():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computes a confidence interval for the desired confidence level</a:t>
            </a:r>
          </a:p>
        </p:txBody>
      </p:sp>
      <p:pic>
        <p:nvPicPr>
          <p:cNvPr id="4098" name="Picture 2" descr="Linear Regression, Clearly Explained!!!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6" y="2301658"/>
            <a:ext cx="5193786" cy="29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00255" y="5223163"/>
            <a:ext cx="3944582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Linear Regression Algorithm</a:t>
            </a:r>
          </a:p>
        </p:txBody>
      </p:sp>
    </p:spTree>
    <p:extLst>
      <p:ext uri="{BB962C8B-B14F-4D97-AF65-F5344CB8AC3E}">
        <p14:creationId xmlns:p14="http://schemas.microsoft.com/office/powerpoint/2010/main" val="111024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8594763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Algorithms and functions for data modeling: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1921" y="5063618"/>
            <a:ext cx="3574262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C00000"/>
                </a:solidFill>
              </a:rPr>
              <a:t>Repeated Holdout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64" y="2116009"/>
            <a:ext cx="3661063" cy="28175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685" y="2660643"/>
            <a:ext cx="4197332" cy="17283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61774" y="5063618"/>
            <a:ext cx="3574262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C00000"/>
                </a:solidFill>
              </a:rPr>
              <a:t>Cross-Validation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9346" y="5928548"/>
            <a:ext cx="1096388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* Compute confidence interval of mean difference between the predicted and measured price $</a:t>
            </a:r>
          </a:p>
        </p:txBody>
      </p:sp>
    </p:spTree>
    <p:extLst>
      <p:ext uri="{BB962C8B-B14F-4D97-AF65-F5344CB8AC3E}">
        <p14:creationId xmlns:p14="http://schemas.microsoft.com/office/powerpoint/2010/main" val="921002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8594763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Algorithms and functions for data modeling: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9577" y="3837114"/>
            <a:ext cx="463730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Regression Model for All Phones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3577" y="3837114"/>
            <a:ext cx="463730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Regression Model for each Brands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6" y="1800925"/>
            <a:ext cx="5077540" cy="1900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749" y="3047234"/>
            <a:ext cx="5018922" cy="6546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68116" y="6084891"/>
            <a:ext cx="7851946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* Both models are over-fitting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116" y="4473086"/>
            <a:ext cx="1966985" cy="5076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50778" y="4479961"/>
            <a:ext cx="181441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MSE on train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50777" y="5255287"/>
            <a:ext cx="181441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MSE on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116" y="5218545"/>
            <a:ext cx="1966985" cy="51051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719839" y="4479961"/>
            <a:ext cx="181441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MSE on train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19838" y="5255287"/>
            <a:ext cx="181441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MSE on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7177" y="4479961"/>
            <a:ext cx="1966985" cy="5336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7177" y="5218544"/>
            <a:ext cx="1966985" cy="5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0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8594763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Algorithms and functions for data modeling: </a:t>
            </a:r>
          </a:p>
        </p:txBody>
      </p:sp>
      <p:sp>
        <p:nvSpPr>
          <p:cNvPr id="8" name="Rectangle 7"/>
          <p:cNvSpPr/>
          <p:nvPr/>
        </p:nvSpPr>
        <p:spPr>
          <a:xfrm>
            <a:off x="2506009" y="2709626"/>
            <a:ext cx="1686164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Mean error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3576" y="4124488"/>
            <a:ext cx="463730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Regression Model for each Brands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41" y="3260920"/>
            <a:ext cx="2317698" cy="6015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1030436" y="4124488"/>
            <a:ext cx="463730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Regression Model for All Phones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580" y="3223765"/>
            <a:ext cx="2299302" cy="6386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7979148" y="2644720"/>
            <a:ext cx="1686164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Mean error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87404" y="5604255"/>
            <a:ext cx="7851946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* Left is better than Right</a:t>
            </a:r>
          </a:p>
        </p:txBody>
      </p:sp>
    </p:spTree>
    <p:extLst>
      <p:ext uri="{BB962C8B-B14F-4D97-AF65-F5344CB8AC3E}">
        <p14:creationId xmlns:p14="http://schemas.microsoft.com/office/powerpoint/2010/main" val="358076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8594763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Algorithms and functions for data modeling: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211" y="5103315"/>
            <a:ext cx="928044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C00000"/>
                </a:solidFill>
              </a:rPr>
              <a:t>KNN</a:t>
            </a:r>
          </a:p>
        </p:txBody>
      </p:sp>
      <p:pic>
        <p:nvPicPr>
          <p:cNvPr id="5122" name="Picture 2" descr="K-Nearest Neighbor(KNN) Algorithm for Machine Learning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3" y="220611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ne-Hot Encoding in Scikit-Learn with OneHotEncoder • data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85" y="2116009"/>
            <a:ext cx="5240193" cy="294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88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8594763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Algorithms and functions for data modeling: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9577" y="2665468"/>
            <a:ext cx="463730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Regression Model for All Phones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7250" y="2665468"/>
            <a:ext cx="463730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 – Nearest Neighbors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9311" y="5726269"/>
            <a:ext cx="933346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KNN and regression model for all phone have the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same mean error.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KNN is better than Regression Model for All Phones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16" y="3301440"/>
            <a:ext cx="1966985" cy="5076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50778" y="3308315"/>
            <a:ext cx="181441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MSE on train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50777" y="4083641"/>
            <a:ext cx="181441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MSE on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116" y="4046899"/>
            <a:ext cx="1966985" cy="51051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719839" y="3308315"/>
            <a:ext cx="181441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MSE on train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19838" y="4083641"/>
            <a:ext cx="181441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MSE on test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177" y="3371346"/>
            <a:ext cx="1021308" cy="4377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177" y="4085587"/>
            <a:ext cx="1071476" cy="4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2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3. Reason and interesting things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975494"/>
            <a:ext cx="10049490" cy="3247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   Reasons: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+ Build a model for predicting price by phone’s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informations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+ Compare between traditional model and machine learning model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We realize machine learning model is better than traditional model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phones are more expensive than predicted price of model because they’re new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889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5">
            <a:extLst>
              <a:ext uri="{FF2B5EF4-FFF2-40B4-BE49-F238E27FC236}">
                <a16:creationId xmlns:a16="http://schemas.microsoft.com/office/drawing/2014/main" id="{4DFB6F8B-9CE5-41A3-8920-5A6936E46304}"/>
              </a:ext>
            </a:extLst>
          </p:cNvPr>
          <p:cNvSpPr>
            <a:spLocks/>
          </p:cNvSpPr>
          <p:nvPr/>
        </p:nvSpPr>
        <p:spPr bwMode="auto">
          <a:xfrm>
            <a:off x="1026851" y="1484408"/>
            <a:ext cx="3878581" cy="4375123"/>
          </a:xfrm>
          <a:custGeom>
            <a:avLst/>
            <a:gdLst>
              <a:gd name="T0" fmla="*/ 0 w 1185"/>
              <a:gd name="T1" fmla="*/ 398 h 1337"/>
              <a:gd name="T2" fmla="*/ 62 w 1185"/>
              <a:gd name="T3" fmla="*/ 291 h 1337"/>
              <a:gd name="T4" fmla="*/ 531 w 1185"/>
              <a:gd name="T5" fmla="*/ 20 h 1337"/>
              <a:gd name="T6" fmla="*/ 654 w 1185"/>
              <a:gd name="T7" fmla="*/ 20 h 1337"/>
              <a:gd name="T8" fmla="*/ 1124 w 1185"/>
              <a:gd name="T9" fmla="*/ 291 h 1337"/>
              <a:gd name="T10" fmla="*/ 1185 w 1185"/>
              <a:gd name="T11" fmla="*/ 398 h 1337"/>
              <a:gd name="T12" fmla="*/ 1185 w 1185"/>
              <a:gd name="T13" fmla="*/ 939 h 1337"/>
              <a:gd name="T14" fmla="*/ 1124 w 1185"/>
              <a:gd name="T15" fmla="*/ 1046 h 1337"/>
              <a:gd name="T16" fmla="*/ 654 w 1185"/>
              <a:gd name="T17" fmla="*/ 1317 h 1337"/>
              <a:gd name="T18" fmla="*/ 531 w 1185"/>
              <a:gd name="T19" fmla="*/ 1317 h 1337"/>
              <a:gd name="T20" fmla="*/ 62 w 1185"/>
              <a:gd name="T21" fmla="*/ 1046 h 1337"/>
              <a:gd name="T22" fmla="*/ 0 w 1185"/>
              <a:gd name="T23" fmla="*/ 939 h 1337"/>
              <a:gd name="T24" fmla="*/ 0 w 1185"/>
              <a:gd name="T25" fmla="*/ 39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5" h="1337">
                <a:moveTo>
                  <a:pt x="0" y="398"/>
                </a:moveTo>
                <a:cubicBezTo>
                  <a:pt x="0" y="358"/>
                  <a:pt x="28" y="310"/>
                  <a:pt x="62" y="291"/>
                </a:cubicBezTo>
                <a:cubicBezTo>
                  <a:pt x="531" y="20"/>
                  <a:pt x="531" y="20"/>
                  <a:pt x="531" y="20"/>
                </a:cubicBezTo>
                <a:cubicBezTo>
                  <a:pt x="565" y="0"/>
                  <a:pt x="620" y="0"/>
                  <a:pt x="654" y="20"/>
                </a:cubicBezTo>
                <a:cubicBezTo>
                  <a:pt x="1124" y="291"/>
                  <a:pt x="1124" y="291"/>
                  <a:pt x="1124" y="291"/>
                </a:cubicBezTo>
                <a:cubicBezTo>
                  <a:pt x="1158" y="310"/>
                  <a:pt x="1185" y="358"/>
                  <a:pt x="1185" y="398"/>
                </a:cubicBezTo>
                <a:cubicBezTo>
                  <a:pt x="1185" y="939"/>
                  <a:pt x="1185" y="939"/>
                  <a:pt x="1185" y="939"/>
                </a:cubicBezTo>
                <a:cubicBezTo>
                  <a:pt x="1185" y="979"/>
                  <a:pt x="1158" y="1027"/>
                  <a:pt x="1124" y="1046"/>
                </a:cubicBezTo>
                <a:cubicBezTo>
                  <a:pt x="654" y="1317"/>
                  <a:pt x="654" y="1317"/>
                  <a:pt x="654" y="1317"/>
                </a:cubicBezTo>
                <a:cubicBezTo>
                  <a:pt x="620" y="1337"/>
                  <a:pt x="565" y="1337"/>
                  <a:pt x="531" y="1317"/>
                </a:cubicBezTo>
                <a:cubicBezTo>
                  <a:pt x="62" y="1046"/>
                  <a:pt x="62" y="1046"/>
                  <a:pt x="62" y="1046"/>
                </a:cubicBezTo>
                <a:cubicBezTo>
                  <a:pt x="28" y="1027"/>
                  <a:pt x="0" y="979"/>
                  <a:pt x="0" y="939"/>
                </a:cubicBezTo>
                <a:lnTo>
                  <a:pt x="0" y="398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7" name="Freeform 7">
            <a:extLst>
              <a:ext uri="{FF2B5EF4-FFF2-40B4-BE49-F238E27FC236}">
                <a16:creationId xmlns:a16="http://schemas.microsoft.com/office/drawing/2014/main" id="{AFC609CE-2BF6-44C0-8941-2BDA15843D18}"/>
              </a:ext>
            </a:extLst>
          </p:cNvPr>
          <p:cNvSpPr>
            <a:spLocks/>
          </p:cNvSpPr>
          <p:nvPr/>
        </p:nvSpPr>
        <p:spPr bwMode="auto">
          <a:xfrm>
            <a:off x="520228" y="3253815"/>
            <a:ext cx="910294" cy="1025349"/>
          </a:xfrm>
          <a:custGeom>
            <a:avLst/>
            <a:gdLst>
              <a:gd name="T0" fmla="*/ 0 w 278"/>
              <a:gd name="T1" fmla="*/ 93 h 313"/>
              <a:gd name="T2" fmla="*/ 15 w 278"/>
              <a:gd name="T3" fmla="*/ 68 h 313"/>
              <a:gd name="T4" fmla="*/ 125 w 278"/>
              <a:gd name="T5" fmla="*/ 5 h 313"/>
              <a:gd name="T6" fmla="*/ 154 w 278"/>
              <a:gd name="T7" fmla="*/ 5 h 313"/>
              <a:gd name="T8" fmla="*/ 263 w 278"/>
              <a:gd name="T9" fmla="*/ 68 h 313"/>
              <a:gd name="T10" fmla="*/ 278 w 278"/>
              <a:gd name="T11" fmla="*/ 93 h 313"/>
              <a:gd name="T12" fmla="*/ 278 w 278"/>
              <a:gd name="T13" fmla="*/ 220 h 313"/>
              <a:gd name="T14" fmla="*/ 263 w 278"/>
              <a:gd name="T15" fmla="*/ 245 h 313"/>
              <a:gd name="T16" fmla="*/ 154 w 278"/>
              <a:gd name="T17" fmla="*/ 309 h 313"/>
              <a:gd name="T18" fmla="*/ 125 w 278"/>
              <a:gd name="T19" fmla="*/ 309 h 313"/>
              <a:gd name="T20" fmla="*/ 15 w 278"/>
              <a:gd name="T21" fmla="*/ 245 h 313"/>
              <a:gd name="T22" fmla="*/ 0 w 278"/>
              <a:gd name="T23" fmla="*/ 220 h 313"/>
              <a:gd name="T24" fmla="*/ 0 w 278"/>
              <a:gd name="T25" fmla="*/ 93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" h="313">
                <a:moveTo>
                  <a:pt x="0" y="93"/>
                </a:moveTo>
                <a:cubicBezTo>
                  <a:pt x="0" y="84"/>
                  <a:pt x="7" y="73"/>
                  <a:pt x="15" y="68"/>
                </a:cubicBezTo>
                <a:cubicBezTo>
                  <a:pt x="125" y="5"/>
                  <a:pt x="125" y="5"/>
                  <a:pt x="125" y="5"/>
                </a:cubicBezTo>
                <a:cubicBezTo>
                  <a:pt x="133" y="0"/>
                  <a:pt x="146" y="0"/>
                  <a:pt x="154" y="5"/>
                </a:cubicBezTo>
                <a:cubicBezTo>
                  <a:pt x="263" y="68"/>
                  <a:pt x="263" y="68"/>
                  <a:pt x="263" y="68"/>
                </a:cubicBezTo>
                <a:cubicBezTo>
                  <a:pt x="271" y="73"/>
                  <a:pt x="278" y="84"/>
                  <a:pt x="278" y="93"/>
                </a:cubicBezTo>
                <a:cubicBezTo>
                  <a:pt x="278" y="220"/>
                  <a:pt x="278" y="220"/>
                  <a:pt x="278" y="220"/>
                </a:cubicBezTo>
                <a:cubicBezTo>
                  <a:pt x="278" y="229"/>
                  <a:pt x="271" y="241"/>
                  <a:pt x="263" y="245"/>
                </a:cubicBezTo>
                <a:cubicBezTo>
                  <a:pt x="154" y="309"/>
                  <a:pt x="154" y="309"/>
                  <a:pt x="154" y="309"/>
                </a:cubicBezTo>
                <a:cubicBezTo>
                  <a:pt x="146" y="313"/>
                  <a:pt x="133" y="313"/>
                  <a:pt x="125" y="309"/>
                </a:cubicBezTo>
                <a:cubicBezTo>
                  <a:pt x="15" y="245"/>
                  <a:pt x="15" y="245"/>
                  <a:pt x="15" y="245"/>
                </a:cubicBezTo>
                <a:cubicBezTo>
                  <a:pt x="7" y="241"/>
                  <a:pt x="0" y="229"/>
                  <a:pt x="0" y="220"/>
                </a:cubicBezTo>
                <a:lnTo>
                  <a:pt x="0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72EB7-882C-4F7D-8565-25E71D2E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Content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91BCD1FA-00DC-44E8-95D6-5FBFA88978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6" y="3356992"/>
            <a:ext cx="683917" cy="834530"/>
          </a:xfrm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D512C75-3195-417E-B12E-10D3A2BD6828}"/>
              </a:ext>
            </a:extLst>
          </p:cNvPr>
          <p:cNvSpPr/>
          <p:nvPr/>
        </p:nvSpPr>
        <p:spPr>
          <a:xfrm>
            <a:off x="5951984" y="1824156"/>
            <a:ext cx="818186" cy="8182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8611F0-2FA4-4C13-A969-653723EF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1857018"/>
            <a:ext cx="4689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Introduce Dataset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5DB534-BB16-49CF-9AFC-4D79CDC7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374" y="1969857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144538-E510-4460-A77B-9C55CA7CA1D4}"/>
              </a:ext>
            </a:extLst>
          </p:cNvPr>
          <p:cNvCxnSpPr>
            <a:cxnSpLocks/>
          </p:cNvCxnSpPr>
          <p:nvPr/>
        </p:nvCxnSpPr>
        <p:spPr>
          <a:xfrm>
            <a:off x="7104113" y="2316409"/>
            <a:ext cx="27517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1A5CDDA-AAA5-4B54-BE37-F4DD5FE8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374" y="3414007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09506A2-251F-4C72-AEA0-AB863CD5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456" y="4744489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3CFFB5-C5C3-4F2C-BEF2-96F420B41E4B}"/>
              </a:ext>
            </a:extLst>
          </p:cNvPr>
          <p:cNvCxnSpPr>
            <a:cxnSpLocks/>
          </p:cNvCxnSpPr>
          <p:nvPr/>
        </p:nvCxnSpPr>
        <p:spPr>
          <a:xfrm>
            <a:off x="623392" y="980728"/>
            <a:ext cx="158417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6054" y="6560356"/>
            <a:ext cx="61944" cy="2357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242927" y="156638"/>
            <a:ext cx="720080" cy="6512723"/>
            <a:chOff x="11242133" y="156637"/>
            <a:chExt cx="720080" cy="651272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133" y="156637"/>
              <a:ext cx="720080" cy="824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8924" y="6199540"/>
              <a:ext cx="458930" cy="46982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0" name="Picture Placeholder 18">
            <a:extLst>
              <a:ext uri="{FF2B5EF4-FFF2-40B4-BE49-F238E27FC236}">
                <a16:creationId xmlns:a16="http://schemas.microsoft.com/office/drawing/2014/main" id="{92CB8FFC-A9F4-4EEC-9944-D1B9CB7CE0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5974" y="1814588"/>
            <a:ext cx="1209907" cy="1108418"/>
          </a:xfrm>
          <a:custGeom>
            <a:avLst/>
            <a:gdLst>
              <a:gd name="connsiteX0" fmla="*/ 700801 w 1399167"/>
              <a:gd name="connsiteY0" fmla="*/ 0 h 1564773"/>
              <a:gd name="connsiteX1" fmla="*/ 772626 w 1399167"/>
              <a:gd name="connsiteY1" fmla="*/ 17026 h 1564773"/>
              <a:gd name="connsiteX2" fmla="*/ 1327748 w 1399167"/>
              <a:gd name="connsiteY2" fmla="*/ 334846 h 1564773"/>
              <a:gd name="connsiteX3" fmla="*/ 1399167 w 1399167"/>
              <a:gd name="connsiteY3" fmla="*/ 461325 h 1564773"/>
              <a:gd name="connsiteX4" fmla="*/ 1399167 w 1399167"/>
              <a:gd name="connsiteY4" fmla="*/ 1100206 h 1564773"/>
              <a:gd name="connsiteX5" fmla="*/ 1327748 w 1399167"/>
              <a:gd name="connsiteY5" fmla="*/ 1226686 h 1564773"/>
              <a:gd name="connsiteX6" fmla="*/ 772626 w 1399167"/>
              <a:gd name="connsiteY6" fmla="*/ 1547748 h 1564773"/>
              <a:gd name="connsiteX7" fmla="*/ 626541 w 1399167"/>
              <a:gd name="connsiteY7" fmla="*/ 1547748 h 1564773"/>
              <a:gd name="connsiteX8" fmla="*/ 74666 w 1399167"/>
              <a:gd name="connsiteY8" fmla="*/ 1226686 h 1564773"/>
              <a:gd name="connsiteX9" fmla="*/ 0 w 1399167"/>
              <a:gd name="connsiteY9" fmla="*/ 1100206 h 1564773"/>
              <a:gd name="connsiteX10" fmla="*/ 0 w 1399167"/>
              <a:gd name="connsiteY10" fmla="*/ 461325 h 1564773"/>
              <a:gd name="connsiteX11" fmla="*/ 74666 w 1399167"/>
              <a:gd name="connsiteY11" fmla="*/ 334846 h 1564773"/>
              <a:gd name="connsiteX12" fmla="*/ 626541 w 1399167"/>
              <a:gd name="connsiteY12" fmla="*/ 17026 h 1564773"/>
              <a:gd name="connsiteX13" fmla="*/ 700801 w 1399167"/>
              <a:gd name="connsiteY13" fmla="*/ 0 h 15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9167" h="1564773">
                <a:moveTo>
                  <a:pt x="700801" y="0"/>
                </a:moveTo>
                <a:cubicBezTo>
                  <a:pt x="727178" y="0"/>
                  <a:pt x="753148" y="5676"/>
                  <a:pt x="772626" y="17026"/>
                </a:cubicBezTo>
                <a:cubicBezTo>
                  <a:pt x="1327748" y="334846"/>
                  <a:pt x="1327748" y="334846"/>
                  <a:pt x="1327748" y="334846"/>
                </a:cubicBezTo>
                <a:cubicBezTo>
                  <a:pt x="1366704" y="357547"/>
                  <a:pt x="1399167" y="415922"/>
                  <a:pt x="1399167" y="461325"/>
                </a:cubicBezTo>
                <a:cubicBezTo>
                  <a:pt x="1399167" y="1100206"/>
                  <a:pt x="1399167" y="1100206"/>
                  <a:pt x="1399167" y="1100206"/>
                </a:cubicBezTo>
                <a:cubicBezTo>
                  <a:pt x="1399167" y="1148852"/>
                  <a:pt x="1366704" y="1203984"/>
                  <a:pt x="1327748" y="1226686"/>
                </a:cubicBezTo>
                <a:cubicBezTo>
                  <a:pt x="772626" y="1547748"/>
                  <a:pt x="772626" y="1547748"/>
                  <a:pt x="772626" y="1547748"/>
                </a:cubicBezTo>
                <a:cubicBezTo>
                  <a:pt x="733670" y="1570449"/>
                  <a:pt x="668744" y="1570449"/>
                  <a:pt x="626541" y="1547748"/>
                </a:cubicBezTo>
                <a:cubicBezTo>
                  <a:pt x="74666" y="1226686"/>
                  <a:pt x="74666" y="1226686"/>
                  <a:pt x="74666" y="1226686"/>
                </a:cubicBezTo>
                <a:cubicBezTo>
                  <a:pt x="32463" y="1203984"/>
                  <a:pt x="0" y="1148852"/>
                  <a:pt x="0" y="1100206"/>
                </a:cubicBezTo>
                <a:lnTo>
                  <a:pt x="0" y="461325"/>
                </a:lnTo>
                <a:cubicBezTo>
                  <a:pt x="0" y="415922"/>
                  <a:pt x="32463" y="357547"/>
                  <a:pt x="74666" y="334846"/>
                </a:cubicBezTo>
                <a:cubicBezTo>
                  <a:pt x="626541" y="17026"/>
                  <a:pt x="626541" y="17026"/>
                  <a:pt x="626541" y="17026"/>
                </a:cubicBezTo>
                <a:cubicBezTo>
                  <a:pt x="647643" y="5676"/>
                  <a:pt x="674425" y="0"/>
                  <a:pt x="700801" y="0"/>
                </a:cubicBezTo>
                <a:close/>
              </a:path>
            </a:pathLst>
          </a:custGeom>
        </p:spPr>
      </p:pic>
      <p:pic>
        <p:nvPicPr>
          <p:cNvPr id="61" name="Picture Placeholder 3">
            <a:extLst>
              <a:ext uri="{FF2B5EF4-FFF2-40B4-BE49-F238E27FC236}">
                <a16:creationId xmlns:a16="http://schemas.microsoft.com/office/drawing/2014/main" id="{A0BD7B62-1FD6-436B-BCDD-0BD5C86513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614" y="3339757"/>
            <a:ext cx="2844235" cy="1978520"/>
          </a:xfrm>
          <a:custGeom>
            <a:avLst/>
            <a:gdLst>
              <a:gd name="connsiteX0" fmla="*/ 1423495 w 2844605"/>
              <a:gd name="connsiteY0" fmla="*/ 0 h 3181350"/>
              <a:gd name="connsiteX1" fmla="*/ 1576097 w 2844605"/>
              <a:gd name="connsiteY1" fmla="*/ 35746 h 3181350"/>
              <a:gd name="connsiteX2" fmla="*/ 2694387 w 2844605"/>
              <a:gd name="connsiteY2" fmla="*/ 681548 h 3181350"/>
              <a:gd name="connsiteX3" fmla="*/ 2844605 w 2844605"/>
              <a:gd name="connsiteY3" fmla="*/ 943682 h 3181350"/>
              <a:gd name="connsiteX4" fmla="*/ 2844605 w 2844605"/>
              <a:gd name="connsiteY4" fmla="*/ 2235286 h 3181350"/>
              <a:gd name="connsiteX5" fmla="*/ 2694387 w 2844605"/>
              <a:gd name="connsiteY5" fmla="*/ 2499802 h 3181350"/>
              <a:gd name="connsiteX6" fmla="*/ 1576097 w 2844605"/>
              <a:gd name="connsiteY6" fmla="*/ 3143222 h 3181350"/>
              <a:gd name="connsiteX7" fmla="*/ 1423495 w 2844605"/>
              <a:gd name="connsiteY7" fmla="*/ 3181350 h 3181350"/>
              <a:gd name="connsiteX8" fmla="*/ 1270892 w 2844605"/>
              <a:gd name="connsiteY8" fmla="*/ 3143222 h 3181350"/>
              <a:gd name="connsiteX9" fmla="*/ 152603 w 2844605"/>
              <a:gd name="connsiteY9" fmla="*/ 2499802 h 3181350"/>
              <a:gd name="connsiteX10" fmla="*/ 0 w 2844605"/>
              <a:gd name="connsiteY10" fmla="*/ 2235286 h 3181350"/>
              <a:gd name="connsiteX11" fmla="*/ 0 w 2844605"/>
              <a:gd name="connsiteY11" fmla="*/ 943682 h 3181350"/>
              <a:gd name="connsiteX12" fmla="*/ 152603 w 2844605"/>
              <a:gd name="connsiteY12" fmla="*/ 681548 h 3181350"/>
              <a:gd name="connsiteX13" fmla="*/ 1270892 w 2844605"/>
              <a:gd name="connsiteY13" fmla="*/ 35746 h 3181350"/>
              <a:gd name="connsiteX14" fmla="*/ 1423495 w 2844605"/>
              <a:gd name="connsiteY14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605" h="3181350">
                <a:moveTo>
                  <a:pt x="1423495" y="0"/>
                </a:moveTo>
                <a:cubicBezTo>
                  <a:pt x="1480721" y="0"/>
                  <a:pt x="1533178" y="11915"/>
                  <a:pt x="1576097" y="35746"/>
                </a:cubicBezTo>
                <a:cubicBezTo>
                  <a:pt x="2694387" y="681548"/>
                  <a:pt x="2694387" y="681548"/>
                  <a:pt x="2694387" y="681548"/>
                </a:cubicBezTo>
                <a:cubicBezTo>
                  <a:pt x="2777842" y="729208"/>
                  <a:pt x="2844605" y="848360"/>
                  <a:pt x="2844605" y="943682"/>
                </a:cubicBezTo>
                <a:cubicBezTo>
                  <a:pt x="2844605" y="2235286"/>
                  <a:pt x="2844605" y="2235286"/>
                  <a:pt x="2844605" y="2235286"/>
                </a:cubicBezTo>
                <a:cubicBezTo>
                  <a:pt x="2844605" y="2332990"/>
                  <a:pt x="2777842" y="2449759"/>
                  <a:pt x="2694387" y="2499802"/>
                </a:cubicBezTo>
                <a:cubicBezTo>
                  <a:pt x="1576097" y="3143222"/>
                  <a:pt x="1576097" y="3143222"/>
                  <a:pt x="1576097" y="3143222"/>
                </a:cubicBezTo>
                <a:cubicBezTo>
                  <a:pt x="1533178" y="3167052"/>
                  <a:pt x="1480721" y="3181350"/>
                  <a:pt x="1423495" y="3181350"/>
                </a:cubicBezTo>
                <a:cubicBezTo>
                  <a:pt x="1366269" y="3181350"/>
                  <a:pt x="1311427" y="3167052"/>
                  <a:pt x="1270892" y="3143222"/>
                </a:cubicBezTo>
                <a:cubicBezTo>
                  <a:pt x="152603" y="2499802"/>
                  <a:pt x="152603" y="2499802"/>
                  <a:pt x="152603" y="2499802"/>
                </a:cubicBezTo>
                <a:cubicBezTo>
                  <a:pt x="69148" y="2449759"/>
                  <a:pt x="0" y="2332990"/>
                  <a:pt x="0" y="2235286"/>
                </a:cubicBezTo>
                <a:cubicBezTo>
                  <a:pt x="0" y="943682"/>
                  <a:pt x="0" y="943682"/>
                  <a:pt x="0" y="943682"/>
                </a:cubicBezTo>
                <a:cubicBezTo>
                  <a:pt x="0" y="848360"/>
                  <a:pt x="69148" y="729208"/>
                  <a:pt x="152603" y="681548"/>
                </a:cubicBezTo>
                <a:cubicBezTo>
                  <a:pt x="1270892" y="35746"/>
                  <a:pt x="1270892" y="35746"/>
                  <a:pt x="1270892" y="35746"/>
                </a:cubicBezTo>
                <a:cubicBezTo>
                  <a:pt x="1311427" y="11915"/>
                  <a:pt x="1366269" y="0"/>
                  <a:pt x="1423495" y="0"/>
                </a:cubicBezTo>
                <a:close/>
              </a:path>
            </a:pathLst>
          </a:custGeom>
          <a:blipFill dpi="0" rotWithShape="1">
            <a:blip r:embed="rId8"/>
            <a:srcRect/>
            <a:stretch>
              <a:fillRect/>
            </a:stretch>
          </a:blipFill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8611F0-2FA4-4C13-A969-653723EF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3339757"/>
            <a:ext cx="4689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Options for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611F0-2FA4-4C13-A969-653723EF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541" y="4529903"/>
            <a:ext cx="46896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r>
              <a:rPr lang="en-US" altLang="en-US" sz="2800" dirty="0">
                <a:solidFill>
                  <a:srgbClr val="002060"/>
                </a:solidFill>
                <a:latin typeface="Nirmala UI" panose="020B0502040204020203" pitchFamily="34" charset="0"/>
                <a:ea typeface="Open Sans bold" panose="020B0806030504020204" pitchFamily="34" charset="0"/>
                <a:cs typeface="Nirmala UI" panose="020B0502040204020203" pitchFamily="34" charset="0"/>
              </a:rPr>
              <a:t>Reasons and interesting things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144538-E510-4460-A77B-9C55CA7CA1D4}"/>
              </a:ext>
            </a:extLst>
          </p:cNvPr>
          <p:cNvCxnSpPr>
            <a:cxnSpLocks/>
          </p:cNvCxnSpPr>
          <p:nvPr/>
        </p:nvCxnSpPr>
        <p:spPr>
          <a:xfrm>
            <a:off x="7104113" y="3865677"/>
            <a:ext cx="27517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144538-E510-4460-A77B-9C55CA7CA1D4}"/>
              </a:ext>
            </a:extLst>
          </p:cNvPr>
          <p:cNvCxnSpPr>
            <a:cxnSpLocks/>
          </p:cNvCxnSpPr>
          <p:nvPr/>
        </p:nvCxnSpPr>
        <p:spPr>
          <a:xfrm>
            <a:off x="7104113" y="5472855"/>
            <a:ext cx="27517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108">
            <a:extLst>
              <a:ext uri="{FF2B5EF4-FFF2-40B4-BE49-F238E27FC236}">
                <a16:creationId xmlns:a16="http://schemas.microsoft.com/office/drawing/2014/main" id="{FB7BCE17-A3AA-4453-9CEC-B0174F622B72}"/>
              </a:ext>
            </a:extLst>
          </p:cNvPr>
          <p:cNvSpPr/>
          <p:nvPr/>
        </p:nvSpPr>
        <p:spPr>
          <a:xfrm>
            <a:off x="5951984" y="3258780"/>
            <a:ext cx="818186" cy="818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5CDDA-AAA5-4B54-BE37-F4DD5FE8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931" y="3414007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02</a:t>
            </a:r>
          </a:p>
        </p:txBody>
      </p:sp>
      <p:sp>
        <p:nvSpPr>
          <p:cNvPr id="34" name="Rectangle: Rounded Corners 102">
            <a:extLst>
              <a:ext uri="{FF2B5EF4-FFF2-40B4-BE49-F238E27FC236}">
                <a16:creationId xmlns:a16="http://schemas.microsoft.com/office/drawing/2014/main" id="{45A7E2C4-29D7-45F4-B652-D71F742476E9}"/>
              </a:ext>
            </a:extLst>
          </p:cNvPr>
          <p:cNvSpPr/>
          <p:nvPr/>
        </p:nvSpPr>
        <p:spPr>
          <a:xfrm>
            <a:off x="5951984" y="4589258"/>
            <a:ext cx="818186" cy="8182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9506A2-251F-4C72-AEA0-AB863CD5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672" y="4744488"/>
            <a:ext cx="614810" cy="50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302020204030203" pitchFamily="34" charset="0"/>
              </a:defRPr>
            </a:lvl9pPr>
          </a:lstStyle>
          <a:p>
            <a:pPr algn="ctr"/>
            <a:r>
              <a:rPr lang="en-US" altLang="en-US" sz="2600" dirty="0">
                <a:solidFill>
                  <a:srgbClr val="FFFF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0871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166" y="294641"/>
            <a:ext cx="9144000" cy="635972"/>
          </a:xfrm>
        </p:spPr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1. Introduce Dataset: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43" y="930613"/>
            <a:ext cx="2419350" cy="352425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539077" y="4695012"/>
            <a:ext cx="1299882" cy="498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V Boli" panose="02000500030200090000" pitchFamily="2" charset="0"/>
              </a:rPr>
              <a:t>Glimpse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650" y="930613"/>
            <a:ext cx="8048625" cy="1762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9650" y="2798066"/>
            <a:ext cx="7915275" cy="1704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9650" y="4608369"/>
            <a:ext cx="7924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641465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Analysis Tool: </a:t>
            </a:r>
          </a:p>
        </p:txBody>
      </p:sp>
      <p:pic>
        <p:nvPicPr>
          <p:cNvPr id="1026" name="Picture 2" descr="ANOVA – Lean Manufacturing and Six Sigma Defini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5" y="2406793"/>
            <a:ext cx="5635625" cy="217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757447" y="4580692"/>
            <a:ext cx="357941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One-way ANOVA F-test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43655" y="2905557"/>
            <a:ext cx="4794163" cy="1506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For </a:t>
            </a:r>
            <a:r>
              <a:rPr lang="en-US" sz="2800" dirty="0">
                <a:solidFill>
                  <a:srgbClr val="C00000"/>
                </a:solidFill>
              </a:rPr>
              <a:t>nominal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sz="2800" dirty="0">
                <a:solidFill>
                  <a:srgbClr val="C00000"/>
                </a:solidFill>
              </a:rPr>
              <a:t>continuous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variable: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Brand: Apple, Asus,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Realme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,…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Operating system: Android, IOS,…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6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641465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Analysis Tool: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1855" y="3283527"/>
            <a:ext cx="4794163" cy="187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One-way ANOVA F-Test for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Operating System: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H0: there is no difference between mean phone’s price with difference OSs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H1: there is difference between mean phone’s price with difference OSs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18" y="2301659"/>
            <a:ext cx="1403764" cy="2982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902" y="2301659"/>
            <a:ext cx="2002931" cy="793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7913794" y="3283527"/>
            <a:ext cx="3072862" cy="1573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(&gt;F) is very small (&lt; 0.05)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en-US" sz="2800" dirty="0">
                <a:solidFill>
                  <a:srgbClr val="C00000"/>
                </a:solidFill>
              </a:rPr>
              <a:t>reject H0</a:t>
            </a:r>
          </a:p>
        </p:txBody>
      </p:sp>
    </p:spTree>
    <p:extLst>
      <p:ext uri="{BB962C8B-B14F-4D97-AF65-F5344CB8AC3E}">
        <p14:creationId xmlns:p14="http://schemas.microsoft.com/office/powerpoint/2010/main" val="4122226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641465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Analysis Tool: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43655" y="2905557"/>
            <a:ext cx="4794163" cy="174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For </a:t>
            </a:r>
            <a:r>
              <a:rPr lang="en-US" sz="2800" dirty="0">
                <a:solidFill>
                  <a:srgbClr val="C00000"/>
                </a:solidFill>
              </a:rPr>
              <a:t>binary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sz="2800" dirty="0">
                <a:solidFill>
                  <a:srgbClr val="C00000"/>
                </a:solidFill>
              </a:rPr>
              <a:t>continuous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variable: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GPS: Yes, No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+ 3G: Yes, No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TouchScreen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: Yes, No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 descr="Measuring Item Reliability - What's the point of Point Biserial? - Maxi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04" y="2006815"/>
            <a:ext cx="5175284" cy="345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240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641465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Analysis Tool: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1855" y="3283527"/>
            <a:ext cx="4794163" cy="187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Point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Biserial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4G: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H0: there is no linear relationship between 4G and price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H1: there is a linear relationship between 4G and price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13794" y="3283527"/>
            <a:ext cx="3072862" cy="1573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!= 0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en-US" sz="2800" dirty="0">
                <a:solidFill>
                  <a:srgbClr val="C00000"/>
                </a:solidFill>
              </a:rPr>
              <a:t>reject H0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18" y="2220336"/>
            <a:ext cx="1046884" cy="30631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70" y="2079193"/>
            <a:ext cx="2737722" cy="8147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62814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641465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Analysis Tool: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51815" y="2905556"/>
            <a:ext cx="6340185" cy="201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For </a:t>
            </a:r>
            <a:r>
              <a:rPr lang="en-US" sz="2800" dirty="0">
                <a:solidFill>
                  <a:srgbClr val="C00000"/>
                </a:solidFill>
              </a:rPr>
              <a:t>two continuous variables: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Battery Capacity: 3000, 3200,… (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mAh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) 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Screensize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: 6.1, 6.5,… (inch)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Ram: 0.5, 1, 2, 4,… (GB)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Internal storage: 8, 16, 32,… (GB) 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…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14" y="2020167"/>
            <a:ext cx="5524500" cy="3067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21927" y="5087217"/>
            <a:ext cx="3579419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Pearson Correlation</a:t>
            </a:r>
          </a:p>
        </p:txBody>
      </p:sp>
    </p:spTree>
    <p:extLst>
      <p:ext uri="{BB962C8B-B14F-4D97-AF65-F5344CB8AC3E}">
        <p14:creationId xmlns:p14="http://schemas.microsoft.com/office/powerpoint/2010/main" val="123361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C402CE5-7E02-4E23-8879-A2209382BEF3}"/>
              </a:ext>
            </a:extLst>
          </p:cNvPr>
          <p:cNvSpPr txBox="1">
            <a:spLocks/>
          </p:cNvSpPr>
          <p:nvPr/>
        </p:nvSpPr>
        <p:spPr>
          <a:xfrm>
            <a:off x="729346" y="528981"/>
            <a:ext cx="9144000" cy="6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Raleway Black" panose="020B0A03030101060003" pitchFamily="34" charset="0"/>
                <a:ea typeface="+mj-ea"/>
                <a:cs typeface="+mj-cs"/>
              </a:rPr>
              <a:t>2. Options for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346" y="1164953"/>
            <a:ext cx="6414655" cy="50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Analysis Tool: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1855" y="3283527"/>
            <a:ext cx="4794163" cy="187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Pearson for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RAM: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H0: there is no linear relationship between RAM and price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  + H1: there is a linear relationship between RAM and price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13794" y="3283527"/>
            <a:ext cx="3072862" cy="1573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!= 0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en-US" sz="2800" dirty="0">
                <a:solidFill>
                  <a:srgbClr val="C00000"/>
                </a:solidFill>
              </a:rPr>
              <a:t>reject H0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794" y="2328574"/>
            <a:ext cx="2089691" cy="8311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396" y="2220917"/>
            <a:ext cx="1061605" cy="26363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508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313032"/>
      </a:dk2>
      <a:lt2>
        <a:srgbClr val="F2F2F2"/>
      </a:lt2>
      <a:accent1>
        <a:srgbClr val="EAA700"/>
      </a:accent1>
      <a:accent2>
        <a:srgbClr val="FFA605"/>
      </a:accent2>
      <a:accent3>
        <a:srgbClr val="FF9E1E"/>
      </a:accent3>
      <a:accent4>
        <a:srgbClr val="FF7C00"/>
      </a:accent4>
      <a:accent5>
        <a:srgbClr val="F46400"/>
      </a:accent5>
      <a:accent6>
        <a:srgbClr val="EB4F00"/>
      </a:accent6>
      <a:hlink>
        <a:srgbClr val="FFFFFF"/>
      </a:hlink>
      <a:folHlink>
        <a:srgbClr val="FFFFFF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287A8E7-D15C-49EB-81D7-AF9511F064C9}" vid="{A0C62B6B-0349-4893-BBA6-B2206071B8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730</Words>
  <Application>Microsoft Office PowerPoint</Application>
  <PresentationFormat>Widescreen</PresentationFormat>
  <Paragraphs>127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Malgun Gothic</vt:lpstr>
      <vt:lpstr>Arial</vt:lpstr>
      <vt:lpstr>Calibri</vt:lpstr>
      <vt:lpstr>Calibri Light</vt:lpstr>
      <vt:lpstr>Lato</vt:lpstr>
      <vt:lpstr>Montserrat</vt:lpstr>
      <vt:lpstr>Nirmala UI</vt:lpstr>
      <vt:lpstr>Open Sans</vt:lpstr>
      <vt:lpstr>Open Sans bold</vt:lpstr>
      <vt:lpstr>Open Sans Extrabold</vt:lpstr>
      <vt:lpstr>Open Sans Light</vt:lpstr>
      <vt:lpstr>Open Sans Semibold</vt:lpstr>
      <vt:lpstr>Poppins</vt:lpstr>
      <vt:lpstr>Raleway</vt:lpstr>
      <vt:lpstr>Raleway Black</vt:lpstr>
      <vt:lpstr>Office Theme</vt:lpstr>
      <vt:lpstr>Theme1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Trí Dũng Nguyễn</cp:lastModifiedBy>
  <cp:revision>69</cp:revision>
  <dcterms:created xsi:type="dcterms:W3CDTF">2022-12-11T15:02:31Z</dcterms:created>
  <dcterms:modified xsi:type="dcterms:W3CDTF">2022-12-20T11:04:30Z</dcterms:modified>
</cp:coreProperties>
</file>