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B64C-0984-4841-A879-68C8B7E601B9}" type="datetimeFigureOut">
              <a:rPr kumimoji="1" lang="ja-JP" altLang="en-US" smtClean="0"/>
              <a:t>2010/12/20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FF5F-859B-4E8E-928E-FAC91054F69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 bwMode="auto">
          <a:xfrm>
            <a:off x="3922438" y="1543479"/>
            <a:ext cx="1218032" cy="1455477"/>
          </a:xfrm>
          <a:prstGeom prst="ellipse">
            <a:avLst/>
          </a:prstGeom>
          <a:blipFill dpi="0" rotWithShape="1">
            <a:blip r:embed="rId2" cstate="print">
              <a:alphaModFix amt="55000"/>
            </a:blip>
            <a:srcRect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272558" y="1364363"/>
            <a:ext cx="1188000" cy="5006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api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629880" y="2007787"/>
            <a:ext cx="1188000" cy="5006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HGPｺﾞｼｯｸE" pitchFamily="50" charset="-128"/>
                <a:ea typeface="HGPｺﾞｼｯｸE" pitchFamily="50" charset="-128"/>
              </a:rPr>
              <a:t>rabbitmq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29880" y="1400122"/>
            <a:ext cx="1188000" cy="4648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objectstore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629880" y="757180"/>
            <a:ext cx="1188000" cy="4648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Nova-scheduler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272558" y="721099"/>
            <a:ext cx="1188000" cy="5006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slapd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272558" y="2686488"/>
            <a:ext cx="1188000" cy="4648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Nova-network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272558" y="2043546"/>
            <a:ext cx="1188000" cy="4648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Nova-volume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991026" y="1114852"/>
            <a:ext cx="1354339" cy="39294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Nova-compute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129682" y="606002"/>
            <a:ext cx="4264046" cy="272342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668650" y="571480"/>
            <a:ext cx="3000396" cy="9720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93728" y="1775352"/>
            <a:ext cx="1652598" cy="330473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NFS-exported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16" name="直線矢印コネクタ 15"/>
          <p:cNvCxnSpPr>
            <a:stCxn id="36" idx="3"/>
            <a:endCxn id="33" idx="2"/>
          </p:cNvCxnSpPr>
          <p:nvPr/>
        </p:nvCxnSpPr>
        <p:spPr bwMode="auto">
          <a:xfrm flipV="1">
            <a:off x="5033688" y="1065746"/>
            <a:ext cx="720080" cy="80692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4242171" y="2685978"/>
            <a:ext cx="575493" cy="330473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NFS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016448" y="614787"/>
            <a:ext cx="723904" cy="357189"/>
          </a:xfrm>
          <a:prstGeom prst="roundRect">
            <a:avLst/>
          </a:prstGeom>
          <a:noFill/>
          <a:ln w="28575" cap="flat" cmpd="sng" algn="ctr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VM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左カーブ矢印 23"/>
          <p:cNvSpPr/>
          <p:nvPr/>
        </p:nvSpPr>
        <p:spPr bwMode="auto">
          <a:xfrm>
            <a:off x="7740352" y="686224"/>
            <a:ext cx="884210" cy="1992637"/>
          </a:xfrm>
          <a:prstGeom prst="curvedLeftArrow">
            <a:avLst/>
          </a:prstGeom>
          <a:gradFill>
            <a:gsLst>
              <a:gs pos="71000">
                <a:srgbClr val="FFFF00"/>
              </a:gs>
              <a:gs pos="40000">
                <a:srgbClr val="FFFFB7"/>
              </a:gs>
              <a:gs pos="55000">
                <a:srgbClr val="FFFF00"/>
              </a:gs>
            </a:gsLst>
            <a:lin ang="5400000" scaled="1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5" name="Picture 2" descr="\\masumoto-nas\share\04_その他バックアップ\20100930\様式・テンプレート\社内クリップアート\16 コンピュータ1\21602 サーバ（タワー）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807764"/>
            <a:ext cx="415334" cy="593104"/>
          </a:xfrm>
          <a:prstGeom prst="rect">
            <a:avLst/>
          </a:prstGeom>
          <a:noFill/>
        </p:spPr>
      </p:pic>
      <p:pic>
        <p:nvPicPr>
          <p:cNvPr id="26" name="Picture 2" descr="\\masumoto-nas\share\04_その他バックアップ\20100930\様式・テンプレート\社内クリップアート\16 コンピュータ1\21602 サーバ（タワー）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692888"/>
            <a:ext cx="415334" cy="593104"/>
          </a:xfrm>
          <a:prstGeom prst="rect">
            <a:avLst/>
          </a:prstGeom>
          <a:noFill/>
        </p:spPr>
      </p:pic>
      <p:sp>
        <p:nvSpPr>
          <p:cNvPr id="27" name="角丸四角形 26"/>
          <p:cNvSpPr/>
          <p:nvPr/>
        </p:nvSpPr>
        <p:spPr bwMode="auto">
          <a:xfrm>
            <a:off x="2620190" y="2613970"/>
            <a:ext cx="1188000" cy="50062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err="1" smtClean="0">
                <a:latin typeface="HGPｺﾞｼｯｸE" pitchFamily="50" charset="-128"/>
                <a:ea typeface="HGPｺﾞｼｯｸE" pitchFamily="50" charset="-128"/>
              </a:rPr>
              <a:t>mysql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8" name="フローチャート : 磁気ディスク 27"/>
          <p:cNvSpPr/>
          <p:nvPr/>
        </p:nvSpPr>
        <p:spPr bwMode="auto">
          <a:xfrm>
            <a:off x="3881560" y="710555"/>
            <a:ext cx="1368000" cy="535263"/>
          </a:xfrm>
          <a:prstGeom prst="flowChartMagneticDisk">
            <a:avLst/>
          </a:prstGeom>
          <a:gradFill flip="none" rotWithShape="1">
            <a:gsLst>
              <a:gs pos="51000">
                <a:srgbClr val="FFFFFF"/>
              </a:gs>
              <a:gs pos="72000">
                <a:srgbClr val="FFCCFF"/>
              </a:gs>
              <a:gs pos="48000">
                <a:srgbClr val="FFCCFF"/>
              </a:gs>
            </a:gsLst>
            <a:lin ang="13500000" scaled="1"/>
            <a:tileRect/>
          </a:gradFill>
          <a:ln w="19050" cap="flat" cmpd="sng" algn="ctr">
            <a:solidFill>
              <a:srgbClr val="FF757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S3</a:t>
            </a:r>
          </a:p>
          <a:p>
            <a:pPr algn="ctr"/>
            <a:r>
              <a:rPr lang="en-US" altLang="ja-JP" sz="1400" dirty="0" smtClean="0"/>
              <a:t>(Local storage)</a:t>
            </a:r>
            <a:endParaRPr lang="ja-JP" altLang="en-US" sz="1400" dirty="0" smtClean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7008909" y="2761406"/>
            <a:ext cx="1354339" cy="39294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1000">
                <a:srgbClr val="FFFFFF"/>
              </a:gs>
              <a:gs pos="75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090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Nova-compute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686533" y="2218034"/>
            <a:ext cx="3000396" cy="97200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7034331" y="2261341"/>
            <a:ext cx="723904" cy="357189"/>
          </a:xfrm>
          <a:prstGeom prst="roundRect">
            <a:avLst/>
          </a:prstGeom>
          <a:noFill/>
          <a:ln w="28575" cap="flat" cmpd="sng" algn="ctr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VM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32" name="Picture 2" descr="\\masumoto-nas\share\04_その他バックアップ\20100930\様式・テンプレート\社内クリップアート\16 コンピュータ1\21602 サーバ（タワー）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4778" y="2168302"/>
            <a:ext cx="415334" cy="593104"/>
          </a:xfrm>
          <a:prstGeom prst="rect">
            <a:avLst/>
          </a:prstGeom>
          <a:noFill/>
        </p:spPr>
      </p:pic>
      <p:sp>
        <p:nvSpPr>
          <p:cNvPr id="33" name="円/楕円 32"/>
          <p:cNvSpPr/>
          <p:nvPr/>
        </p:nvSpPr>
        <p:spPr bwMode="auto">
          <a:xfrm>
            <a:off x="5753768" y="597746"/>
            <a:ext cx="1152000" cy="93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769608" y="2297687"/>
            <a:ext cx="1152000" cy="93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35" name="直線矢印コネクタ 34"/>
          <p:cNvCxnSpPr>
            <a:endCxn id="34" idx="2"/>
          </p:cNvCxnSpPr>
          <p:nvPr/>
        </p:nvCxnSpPr>
        <p:spPr bwMode="auto">
          <a:xfrm rot="16200000" flipH="1">
            <a:off x="5053100" y="2049179"/>
            <a:ext cx="731870" cy="7011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正方形/長方形 35"/>
          <p:cNvSpPr/>
          <p:nvPr/>
        </p:nvSpPr>
        <p:spPr bwMode="auto">
          <a:xfrm>
            <a:off x="4097688" y="1707433"/>
            <a:ext cx="936000" cy="33047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VMimage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097584" y="2139481"/>
            <a:ext cx="936000" cy="33047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Volume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897888" y="741762"/>
            <a:ext cx="864000" cy="288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VMimage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5897784" y="1101802"/>
            <a:ext cx="864000" cy="288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Volume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5897888" y="2469986"/>
            <a:ext cx="864000" cy="288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VMimage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5897784" y="2830026"/>
            <a:ext cx="864000" cy="288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HGP創英角ｺﾞｼｯｸUB" pitchFamily="50" charset="-128"/>
                <a:ea typeface="HGP創英角ｺﾞｼｯｸUB" pitchFamily="50" charset="-128"/>
              </a:rPr>
              <a:t>Volume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42" name="Picture 2" descr="\\masumoto-nas\share\04_その他バックアップ\20100930\様式・テンプレート\社内クリップアート\16 コンピュータ1\21602 サーバ（タワー）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357166"/>
            <a:ext cx="415334" cy="593104"/>
          </a:xfrm>
          <a:prstGeom prst="rect">
            <a:avLst/>
          </a:prstGeom>
          <a:noFill/>
        </p:spPr>
      </p:pic>
      <p:sp>
        <p:nvSpPr>
          <p:cNvPr id="43" name="正方形/長方形 42"/>
          <p:cNvSpPr/>
          <p:nvPr/>
        </p:nvSpPr>
        <p:spPr bwMode="auto">
          <a:xfrm>
            <a:off x="642910" y="3286124"/>
            <a:ext cx="857256" cy="357190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8429652" y="928670"/>
            <a:ext cx="857256" cy="357190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8358214" y="2714620"/>
            <a:ext cx="857256" cy="357190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>
                <a:latin typeface="HGP創英角ｺﾞｼｯｸUB" pitchFamily="50" charset="-128"/>
                <a:ea typeface="HGP創英角ｺﾞｼｯｸUB" pitchFamily="50" charset="-128"/>
              </a:rPr>
              <a:t>C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-32" y="1357298"/>
            <a:ext cx="857256" cy="357190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D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47" name="直線矢印コネクタ 46"/>
          <p:cNvCxnSpPr>
            <a:stCxn id="26" idx="3"/>
            <a:endCxn id="13" idx="1"/>
          </p:cNvCxnSpPr>
          <p:nvPr/>
        </p:nvCxnSpPr>
        <p:spPr bwMode="auto">
          <a:xfrm flipV="1">
            <a:off x="486740" y="1967716"/>
            <a:ext cx="642942" cy="2172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正方形/長方形 49"/>
          <p:cNvSpPr/>
          <p:nvPr/>
        </p:nvSpPr>
        <p:spPr bwMode="auto">
          <a:xfrm>
            <a:off x="500034" y="2000240"/>
            <a:ext cx="642942" cy="357190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SSH</a:t>
            </a:r>
            <a:endParaRPr kumimoji="1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214282" y="3714752"/>
            <a:ext cx="8715436" cy="2928958"/>
          </a:xfrm>
          <a:prstGeom prst="rect">
            <a:avLst/>
          </a:prstGeom>
          <a:noFill/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制約事項</a:t>
            </a:r>
            <a:endParaRPr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DbPeriod"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すべてのホストは</a:t>
            </a: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</a:rPr>
              <a:t>Ubuntu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 Lucid 10.04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とする。ただしホスト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D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は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VM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への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SSH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ログインに利用するだけであるため、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Linux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であれば何でもよい。</a:t>
            </a:r>
            <a:endParaRPr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DbPeriod"/>
              <a:tabLst/>
            </a:pP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～ホスト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C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には、</a:t>
            </a: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</a:rPr>
              <a:t>openstack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が同じディレクトリにインストールされていること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A</a:t>
            </a:r>
            <a:r>
              <a:rPr lang="ja-JP" altLang="en-US" sz="1600" dirty="0" err="1" smtClean="0">
                <a:latin typeface="HGP創英角ｺﾞｼｯｸUB" pitchFamily="50" charset="-128"/>
                <a:ea typeface="HGP創英角ｺﾞｼｯｸUB" pitchFamily="50" charset="-128"/>
              </a:rPr>
              <a:t>だけに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インストールを行い、インストールディレクトリを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NFS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共有して、ホスト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とホスト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C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は同じディレクトリにマウントするようにする）</a:t>
            </a:r>
            <a:endParaRPr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DbPeriod"/>
              <a:tabLst/>
            </a:pP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NOVA_INST_DIR/instance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ディレクトリ（上の図でいう</a:t>
            </a: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</a:rPr>
              <a:t>Vmimage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）は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NFS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でホスト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B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とホスト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</a:rPr>
              <a:t>C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に共有される。設定の仕方については</a:t>
            </a: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</a:rPr>
              <a:t>README.livemigration.txt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</a:rPr>
              <a:t>を参照すること</a:t>
            </a:r>
            <a:endParaRPr lang="en-US" altLang="ja-JP" sz="1600" dirty="0" smtClean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148</Words>
  <Application>Microsoft Office PowerPoint</Application>
  <PresentationFormat>画面に合わせる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masumotok</dc:creator>
  <cp:lastModifiedBy>masumotok</cp:lastModifiedBy>
  <cp:revision>2</cp:revision>
  <dcterms:created xsi:type="dcterms:W3CDTF">2010-12-19T16:14:20Z</dcterms:created>
  <dcterms:modified xsi:type="dcterms:W3CDTF">2010-12-19T16:24:51Z</dcterms:modified>
</cp:coreProperties>
</file>