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6" r:id="rId8"/>
    <p:sldId id="268" r:id="rId9"/>
    <p:sldId id="270" r:id="rId10"/>
    <p:sldId id="271" r:id="rId11"/>
    <p:sldId id="272" r:id="rId12"/>
    <p:sldId id="273" r:id="rId13"/>
    <p:sldId id="27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社交网站设计大作业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奥德玛</a:t>
            </a:r>
            <a:endParaRPr lang="en-US" altLang="en-US"/>
          </a:p>
          <a:p>
            <a:r>
              <a:rPr lang="en-US" altLang="en-US"/>
              <a:t>李天一</a:t>
            </a:r>
            <a:endParaRPr lang="en-US" altLang="en-US"/>
          </a:p>
          <a:p>
            <a:r>
              <a:rPr lang="en-US" altLang="en-US"/>
              <a:t>王子昌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网站功能设计：用户搜索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990" cy="4351655"/>
          </a:xfrm>
        </p:spPr>
        <p:txBody>
          <a:bodyPr>
            <a:normAutofit/>
          </a:bodyPr>
          <a:p>
            <a:r>
              <a:rPr lang="en-US" altLang="en-US"/>
              <a:t>SPARQL语句:</a:t>
            </a:r>
            <a:endParaRPr lang="en-US" altLang="en-US" sz="2330"/>
          </a:p>
          <a:p>
            <a:pPr marL="0" lvl="0" indent="0">
              <a:lnSpc>
                <a:spcPct val="70000"/>
              </a:lnSpc>
              <a:buNone/>
            </a:pP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SELECT *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WHERE {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    ?uid &lt;foaf:name&gt; ?name . 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    ?uid &lt;foaf:screen_name&gt; ?s_name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    ?uid &lt;foaf:name&gt; ?name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    ?uid &lt;foaf:location&gt; ?location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    FILTER regex(?name, "{query}")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}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6745" y="942340"/>
            <a:ext cx="6123940" cy="5571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网站功能设计：用户之间的4条边关系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990" cy="4351655"/>
          </a:xfrm>
        </p:spPr>
        <p:txBody>
          <a:bodyPr>
            <a:normAutofit/>
          </a:bodyPr>
          <a:p>
            <a:r>
              <a:rPr lang="en-US" altLang="en-US"/>
              <a:t>SPARQL语句:</a:t>
            </a:r>
            <a:endParaRPr lang="en-US" altLang="en-US" sz="2330"/>
          </a:p>
          <a:p>
            <a:pPr marL="0" lvl="0" indent="0">
              <a:lnSpc>
                <a:spcPct val="70000"/>
              </a:lnSpc>
              <a:buNone/>
            </a:pP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网站功能设计：其他功能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990" cy="4351655"/>
          </a:xfrm>
        </p:spPr>
        <p:txBody>
          <a:bodyPr>
            <a:normAutofit/>
          </a:bodyPr>
          <a:p>
            <a:r>
              <a:rPr lang="en-US" altLang="en-US"/>
              <a:t>SPARQL语句:</a:t>
            </a:r>
            <a:endParaRPr lang="en-US" altLang="en-US" sz="2330"/>
          </a:p>
          <a:p>
            <a:pPr marL="0" lvl="0" indent="0">
              <a:lnSpc>
                <a:spcPct val="70000"/>
              </a:lnSpc>
              <a:buNone/>
            </a:pP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SELECT *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{ 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	&lt;uid&gt;    &lt;foaf:knows&gt;    ?user2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	?user2 &lt;foaf:knows&gt;    ?user3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	?user3 &lt;foaf:knows&gt;    ?user4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	?user4 &lt;foaf:knows&gt;    ?user5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} 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网站截图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内容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数据预处理</a:t>
            </a:r>
            <a:endParaRPr lang="en-US" altLang="en-US"/>
          </a:p>
          <a:p>
            <a:r>
              <a:rPr lang="en-US" altLang="en-US"/>
              <a:t>网站系统框架</a:t>
            </a:r>
            <a:endParaRPr lang="en-US" altLang="en-US"/>
          </a:p>
          <a:p>
            <a:r>
              <a:rPr lang="en-US" altLang="en-US"/>
              <a:t>网站功能设计</a:t>
            </a:r>
            <a:endParaRPr lang="en-US" altLang="en-US"/>
          </a:p>
          <a:p>
            <a:pPr lvl="1"/>
            <a:r>
              <a:rPr lang="en-US" altLang="en-US"/>
              <a:t>用户登录</a:t>
            </a:r>
            <a:endParaRPr lang="en-US" altLang="en-US"/>
          </a:p>
          <a:p>
            <a:pPr lvl="1"/>
            <a:r>
              <a:rPr lang="en-US" altLang="en-US"/>
              <a:t>发现页面帖子</a:t>
            </a:r>
            <a:endParaRPr lang="en-US" altLang="en-US"/>
          </a:p>
          <a:p>
            <a:pPr lvl="1"/>
            <a:r>
              <a:rPr lang="en-US" altLang="en-US"/>
              <a:t>用户搜索</a:t>
            </a:r>
            <a:endParaRPr lang="en-US" altLang="en-US"/>
          </a:p>
          <a:p>
            <a:pPr lvl="1"/>
            <a:r>
              <a:rPr lang="en-US" altLang="en-US"/>
              <a:t>用户之间的4条边关系</a:t>
            </a:r>
            <a:endParaRPr lang="en-US" altLang="en-US"/>
          </a:p>
          <a:p>
            <a:pPr lvl="1"/>
            <a:r>
              <a:rPr lang="en-US" altLang="en-US"/>
              <a:t>其他功能</a:t>
            </a:r>
            <a:endParaRPr lang="en-US" altLang="en-US"/>
          </a:p>
          <a:p>
            <a:r>
              <a:rPr lang="en-US" altLang="en-US"/>
              <a:t>网站截图 + Demo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数据预处理：sql表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1800"/>
              <a:t>输入sql表：user, userrelation, weibo, weiborelation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user: 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列：uid, screen_name, name, province, city, location, url, gender, followersnum, friendsnum, statusesnum, favouritesnum, created_at</a:t>
            </a:r>
            <a:endParaRPr lang="en-US" altLang="en-US" sz="16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&lt;uid&gt; &lt;foaf:screen_name&gt; “screen_name”</a:t>
            </a:r>
            <a:endParaRPr lang="en-US" altLang="en-US" sz="1600">
              <a:sym typeface="+mn-ea"/>
            </a:endParaRPr>
          </a:p>
          <a:p>
            <a:r>
              <a:rPr lang="en-US" altLang="en-US" sz="1800">
                <a:sym typeface="+mn-ea"/>
              </a:rPr>
              <a:t>userrelation: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列：tuid, suid</a:t>
            </a:r>
            <a:endParaRPr lang="en-US" altLang="en-US" sz="16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&lt;tuid&gt; &lt;foaf:knows&gt; &lt;suid&gt;</a:t>
            </a:r>
            <a:endParaRPr lang="en-US" altLang="en-US" sz="1600">
              <a:sym typeface="+mn-ea"/>
            </a:endParaRPr>
          </a:p>
          <a:p>
            <a:pPr lvl="0"/>
            <a:r>
              <a:rPr lang="en-US" altLang="en-US" sz="1800">
                <a:sym typeface="+mn-ea"/>
              </a:rPr>
              <a:t>weibo：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列：mid, date, text, source, repostsnum, commentsnum, attitudesnum, uid, topic</a:t>
            </a:r>
            <a:endParaRPr lang="en-US" altLang="en-US" sz="16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&lt;mid&gt; &lt;wb:date&gt; “date”</a:t>
            </a:r>
            <a:endParaRPr lang="en-US" altLang="en-US" sz="1600">
              <a:sym typeface="+mn-ea"/>
            </a:endParaRPr>
          </a:p>
          <a:p>
            <a:pPr lvl="0"/>
            <a:r>
              <a:rPr lang="en-US" altLang="en-US" sz="1800">
                <a:sym typeface="+mn-ea"/>
              </a:rPr>
              <a:t>weibo_relation：</a:t>
            </a:r>
            <a:endParaRPr lang="en-US" altLang="en-US" sz="18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列：smid, tmid</a:t>
            </a:r>
            <a:endParaRPr lang="en-US" altLang="en-US" sz="1600">
              <a:sym typeface="+mn-ea"/>
            </a:endParaRPr>
          </a:p>
          <a:p>
            <a:pPr lvl="1"/>
            <a:r>
              <a:rPr lang="en-US" altLang="en-US" sz="1600">
                <a:sym typeface="+mn-ea"/>
              </a:rPr>
              <a:t>&lt;smid&gt; &lt;wb:shared&gt; &lt;tmid&gt;</a:t>
            </a:r>
            <a:endParaRPr lang="en-US" altLang="en-US" sz="16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数据预处理：sql2rdf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AutoNum type="arabicPeriod"/>
            </a:pPr>
            <a:r>
              <a:rPr lang="en-US" altLang="en-US" sz="2400">
                <a:sym typeface="+mn-ea"/>
              </a:rPr>
              <a:t>将sql文件插入到Mysql数据库里</a:t>
            </a:r>
            <a:endParaRPr lang="en-US" altLang="en-US" sz="2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sym typeface="+mn-ea"/>
              </a:rPr>
              <a:t>通过Python的rdflib创建一个空的Graph()</a:t>
            </a:r>
            <a:endParaRPr lang="en-US" altLang="en-US" sz="2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sym typeface="+mn-ea"/>
              </a:rPr>
              <a:t>定义Namespace：rdf、foaf、wb</a:t>
            </a:r>
            <a:endParaRPr lang="en-US" altLang="en-US" sz="2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sym typeface="+mn-ea"/>
              </a:rPr>
              <a:t>将每个表转换成三元组形式，输入到Graph()里</a:t>
            </a:r>
            <a:endParaRPr lang="en-US" altLang="en-US" sz="2400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en-US" sz="2400">
                <a:sym typeface="+mn-ea"/>
              </a:rPr>
              <a:t>将Graph()输出到weibo.nt文件里</a:t>
            </a:r>
            <a:endParaRPr lang="en-US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数据预处理：结果</a:t>
            </a:r>
            <a:endParaRPr lang="en-US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2805" y="1447800"/>
            <a:ext cx="10487025" cy="479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网站系统框架</a:t>
            </a:r>
            <a:endParaRPr lang="en-US" altLang="en-US"/>
          </a:p>
        </p:txBody>
      </p:sp>
      <p:pic>
        <p:nvPicPr>
          <p:cNvPr id="4" name="Picture 3" descr="weib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09015"/>
            <a:ext cx="9591675" cy="5693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网站功能设计：用户登录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990" cy="4351655"/>
          </a:xfrm>
        </p:spPr>
        <p:txBody>
          <a:bodyPr/>
          <a:p>
            <a:r>
              <a:rPr lang="en-US" altLang="en-US"/>
              <a:t>SPARQL语句:</a:t>
            </a:r>
            <a:endParaRPr lang="en-US" altLang="en-US"/>
          </a:p>
          <a:p>
            <a:pPr marL="0" lvl="0" indent="0">
              <a:lnSpc>
                <a:spcPct val="70000"/>
              </a:lnSpc>
              <a:buNone/>
            </a:pPr>
            <a:endParaRPr lang="en-US" altLang="en-US" sz="233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800"/>
              <a:t>SELECT ?uid</a:t>
            </a:r>
            <a:endParaRPr lang="en-US" altLang="en-US" sz="18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800"/>
              <a:t>WHERE {</a:t>
            </a:r>
            <a:endParaRPr lang="en-US" altLang="en-US" sz="18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800"/>
              <a:t>                ?uid &lt;foaf:screen_name&gt; "{s_name}" .</a:t>
            </a:r>
            <a:endParaRPr lang="en-US" altLang="en-US" sz="18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800"/>
              <a:t>                ?uid &lt;foaf:password&gt; "{password}" .  </a:t>
            </a:r>
            <a:endParaRPr lang="en-US" altLang="en-US" sz="18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800"/>
              <a:t>}</a:t>
            </a:r>
            <a:endParaRPr lang="en-US" alt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7145" y="1825625"/>
            <a:ext cx="4858385" cy="4573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网站功能设计：用户注册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990" cy="4351655"/>
          </a:xfrm>
        </p:spPr>
        <p:txBody>
          <a:bodyPr>
            <a:normAutofit/>
          </a:bodyPr>
          <a:p>
            <a:r>
              <a:rPr lang="en-US" altLang="en-US"/>
              <a:t>SPARQL语句:</a:t>
            </a:r>
            <a:endParaRPr lang="en-US" altLang="en-US"/>
          </a:p>
          <a:p>
            <a:endParaRPr lang="en-US" altLang="en-US" sz="233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195"/>
              <a:t>       </a:t>
            </a:r>
            <a:r>
              <a:rPr lang="en-US" altLang="en-US" sz="1600"/>
              <a:t>INSERT DATA {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&lt;rdf:type&gt; &lt;foaf:Person&gt;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&lt;foaf:screen_name&gt; "{</a:t>
            </a:r>
            <a:r>
              <a:rPr lang="" altLang="en-US" sz="1600"/>
              <a:t>s</a:t>
            </a:r>
            <a:r>
              <a:rPr lang="en-US" altLang="en-US" sz="1600"/>
              <a:t>_name}"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&lt;foaf:name&gt; "{name}"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&lt;foaf:password&gt; "{password}"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&lt;foaf:province&gt; "{province}"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&lt;foaf:city&gt; "{city}"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&lt;foaf:url&gt; "{url}"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&lt;foaf:gender&gt; "{gender}"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&lt;foaf:followersnum&gt; "0"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&lt;foaf:friendsnum&gt; "0"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&lt;foaf:statusesnum&gt; "0"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&lt;foaf:favouritesnum&gt; "0"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            &lt;{uid}&gt; &lt;foaf:created_at&gt; "{datetime}" .</a:t>
            </a:r>
            <a:endParaRPr lang="en-US" altLang="en-US" sz="160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600"/>
              <a:t>        }</a:t>
            </a:r>
            <a:endParaRPr lang="en-US" alt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9050" y="149225"/>
            <a:ext cx="3914140" cy="6559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网站功能设计：发现页面帖子</a:t>
            </a:r>
            <a:endParaRPr lang="en-US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3990" cy="4351655"/>
          </a:xfrm>
        </p:spPr>
        <p:txBody>
          <a:bodyPr>
            <a:normAutofit/>
          </a:bodyPr>
          <a:p>
            <a:r>
              <a:rPr lang="en-US" altLang="en-US"/>
              <a:t>SPARQL语句:</a:t>
            </a:r>
            <a:endParaRPr lang="en-US" altLang="en-US" sz="2330"/>
          </a:p>
          <a:p>
            <a:pPr marL="0" lvl="0" indent="0">
              <a:lnSpc>
                <a:spcPct val="70000"/>
              </a:lnSpc>
              <a:buNone/>
            </a:pPr>
            <a:r>
              <a:rPr lang="en-US" altLang="en-US" sz="1195"/>
              <a:t>    </a:t>
            </a:r>
            <a:endParaRPr lang="en-US" altLang="en-US" sz="11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2063</Words>
  <Application>WPS Presentation</Application>
  <PresentationFormat>宽屏</PresentationFormat>
  <Paragraphs>114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微软雅黑</vt:lpstr>
      <vt:lpstr>SimHei</vt:lpstr>
      <vt:lpstr>Arial Unicode MS</vt:lpstr>
      <vt:lpstr>WenQuanYi Zen Hei</vt:lpstr>
      <vt:lpstr>Times New Roman</vt:lpstr>
      <vt:lpstr>Blue Waves</vt:lpstr>
      <vt:lpstr>社交网站设计大作业</vt:lpstr>
      <vt:lpstr>内容</vt:lpstr>
      <vt:lpstr>数据预处理：sql表</vt:lpstr>
      <vt:lpstr>数据预处理：sql2rdf</vt:lpstr>
      <vt:lpstr>数据预处理：结果</vt:lpstr>
      <vt:lpstr>网站系统框架</vt:lpstr>
      <vt:lpstr>网站功能设计：用户登录</vt:lpstr>
      <vt:lpstr>网站功能设计：用户注册</vt:lpstr>
      <vt:lpstr>网站功能设计：发现页面帖子</vt:lpstr>
      <vt:lpstr>网站功能设计：用户搜索</vt:lpstr>
      <vt:lpstr>网站功能设计：用户之间的4条边关系</vt:lpstr>
      <vt:lpstr>网站功能设计：应用优化 + 其他功能</vt:lpstr>
      <vt:lpstr>网站截图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Omka</cp:lastModifiedBy>
  <cp:revision>162</cp:revision>
  <dcterms:created xsi:type="dcterms:W3CDTF">2019-01-14T07:49:16Z</dcterms:created>
  <dcterms:modified xsi:type="dcterms:W3CDTF">2019-01-14T07:49:16Z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