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94643"/>
  </p:normalViewPr>
  <p:slideViewPr>
    <p:cSldViewPr snapToGrid="0" snapToObjects="1">
      <p:cViewPr>
        <p:scale>
          <a:sx n="89" d="100"/>
          <a:sy n="89" d="100"/>
        </p:scale>
        <p:origin x="84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FDE16-95E5-864B-831D-4F4FDB34F71B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981C7-749D-9B42-B96E-BFADF36385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4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981C7-749D-9B42-B96E-BFADF36385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24BC-D11A-3B48-AD9D-2F494AFB3980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8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63EA-A4D7-1544-AE33-97BA4C60E4A0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83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33CD-4B90-F040-979F-B77A7E27C898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4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DE9-4467-F04D-BB5E-04F53D54E698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1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38BF-977A-4744-804E-218137E4373B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3E-811B-6547-A969-1609EF8EDC95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7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1072-C271-2249-AB7F-A2DEAACFD403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3048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乳幼児突然死症候群とは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9ABD-0A15-4844-8A45-3188BD2403A2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-18288" y="6053328"/>
            <a:ext cx="12192000" cy="3657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F50F-8731-5E40-B4EE-0CF14B0186C5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F536-39FA-344D-8F02-4FA7AAB192EC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BD01-965D-CF4F-8D19-C42F76993492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7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21F2-D944-A548-B233-CC8C4C0DBD50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9F35-BE4F-7E44-A851-3A1104B27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66927" y="1952248"/>
            <a:ext cx="109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シニア向けイベント企画サイト</a:t>
            </a:r>
            <a:endParaRPr kumimoji="1" lang="ja-JP" altLang="en-US" sz="2800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75F-F4DC-BB4A-88A5-93CE82B1A880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9F35-BE4F-7E44-A851-3A1104B273BF}" type="slidenum">
              <a:rPr kumimoji="1" lang="ja-JP" altLang="en-US" smtClean="0"/>
              <a:t>1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0" y="6197920"/>
            <a:ext cx="12192000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456" y="4067967"/>
            <a:ext cx="938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期</a:t>
            </a:r>
            <a:r>
              <a:rPr kumimoji="1" lang="en-US" altLang="ja-JP" sz="2800" dirty="0" smtClean="0"/>
              <a:t> 44</a:t>
            </a:r>
            <a:r>
              <a:rPr kumimoji="1" lang="ja-JP" altLang="en-US" sz="2800" dirty="0" smtClean="0"/>
              <a:t>番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松本大佑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85799" y="2571808"/>
            <a:ext cx="10544175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1015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シニア層がイベント企画を簡単にできるサイトを</a:t>
            </a:r>
            <a:r>
              <a:rPr kumimoji="1" lang="ja-JP" altLang="en-US" sz="3600" dirty="0" smtClean="0"/>
              <a:t>作る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 dirty="0" smtClean="0"/>
              <a:t>サイト機能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72310"/>
            <a:ext cx="78871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</a:t>
            </a: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イベント作成機能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・イベント内チャット機能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・イベント一覧ページ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・イベント企画相談チャット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・マイページ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0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シニア層の悩み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 dirty="0" smtClean="0"/>
              <a:t>高齢者が抱える悩み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72310"/>
            <a:ext cx="7887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・旅行に行きたい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・健康や病気への不安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・趣味や知識を共有できる友人を増やしたい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・運動する機会が少ない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9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ターゲット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38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 dirty="0" smtClean="0"/>
              <a:t>誰かと集いたいシニア層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72310"/>
            <a:ext cx="7887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・旅行に行きたいけど一緒に行く人がいない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・スポーツをしたいけど一緒にやる人がいない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・趣味の合う人とお茶をしたいけど周りにはいない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6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501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ターゲットにもたらす価値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 dirty="0" smtClean="0"/>
              <a:t>イベントを企画して人を集める場を提供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72310"/>
            <a:ext cx="7887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・東京でテニス場を借ります、一緒にやりませんか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・高尾山登りに行きませんか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・香川にうどん食べに行きませんか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・元メーカー勤務者同士でお茶しませんか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だがしかし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サイトの特徴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72310"/>
            <a:ext cx="7887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・シニア向けにしない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・とにかく画面に説明を入れる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・チュートリアルと実際の画面を融合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・使っているうちに、流行の</a:t>
            </a:r>
            <a:r>
              <a:rPr lang="en-US" altLang="ja-JP" sz="2000" dirty="0" smtClean="0">
                <a:solidFill>
                  <a:srgbClr val="000000"/>
                </a:solidFill>
                <a:latin typeface="Hiragino Kaku Gothic ProN" charset="-128"/>
              </a:rPr>
              <a:t>UI</a:t>
            </a: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に慣れることができる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別の観点からのターゲット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ターゲット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2" y="2300870"/>
            <a:ext cx="7887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・ネットに弱い人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・流行の</a:t>
            </a:r>
            <a:r>
              <a:rPr lang="en-US" altLang="ja-JP" sz="2000" dirty="0" smtClean="0">
                <a:solidFill>
                  <a:srgbClr val="000000"/>
                </a:solidFill>
                <a:latin typeface="Hiragino Kaku Gothic ProN" charset="-128"/>
              </a:rPr>
              <a:t>UI</a:t>
            </a: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に慣れていない人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</a:t>
            </a:r>
            <a:r>
              <a:rPr lang="en-US" altLang="ja-JP" sz="2000" dirty="0" smtClean="0">
                <a:solidFill>
                  <a:srgbClr val="000000"/>
                </a:solidFill>
                <a:latin typeface="Hiragino Kaku Gothic ProN" charset="-128"/>
              </a:rPr>
              <a:t>PC</a:t>
            </a: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、スマートフォン等、デバイスに慣れていない人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・これらに慣れていきたい人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2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F98C88-B38A-CB47-8CA5-7687C0D68EC9}" type="datetime1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579F35-BE4F-7E44-A851-3A1104B273B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125" y="347472"/>
            <a:ext cx="59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別の観点からの提供する価値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274814"/>
            <a:ext cx="121920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0" y="6186491"/>
            <a:ext cx="12192000" cy="1428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6731" y="15363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価値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56731" y="2300870"/>
            <a:ext cx="93730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・サイトの利用を通して、他のサイトでよく使われるような</a:t>
            </a:r>
            <a:r>
              <a:rPr lang="en-US" altLang="ja-JP" sz="2000" dirty="0" smtClean="0">
                <a:solidFill>
                  <a:srgbClr val="000000"/>
                </a:solidFill>
                <a:latin typeface="Hiragino Kaku Gothic ProN" charset="-128"/>
              </a:rPr>
              <a:t>UI</a:t>
            </a: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に慣れることができる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 smtClean="0">
                <a:solidFill>
                  <a:srgbClr val="000000"/>
                </a:solidFill>
                <a:latin typeface="Hiragino Kaku Gothic ProN" charset="-128"/>
              </a:rPr>
              <a:t>・デバイスの使い方がわかる</a:t>
            </a:r>
            <a:r>
              <a:rPr lang="ja-JP" altLang="en-US" sz="2000" smtClean="0">
                <a:solidFill>
                  <a:srgbClr val="000000"/>
                </a:solidFill>
                <a:latin typeface="Hiragino Kaku Gothic ProN" charset="-128"/>
              </a:rPr>
              <a:t>ようになる</a:t>
            </a:r>
            <a:endParaRPr lang="en-US" altLang="ja-JP" sz="2000" dirty="0" smtClean="0">
              <a:solidFill>
                <a:srgbClr val="000000"/>
              </a:solidFill>
              <a:latin typeface="Hiragino Kaku Gothic ProN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296</Words>
  <Application>Microsoft Macintosh PowerPoint</Application>
  <PresentationFormat>ワイド画面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Calibri</vt:lpstr>
      <vt:lpstr>Cambria</vt:lpstr>
      <vt:lpstr>Hiragino Kaku Gothic ProN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松本大佑</dc:creator>
  <cp:lastModifiedBy>松本大佑</cp:lastModifiedBy>
  <cp:revision>37</cp:revision>
  <dcterms:created xsi:type="dcterms:W3CDTF">2016-08-06T02:32:26Z</dcterms:created>
  <dcterms:modified xsi:type="dcterms:W3CDTF">2016-12-17T10:04:58Z</dcterms:modified>
</cp:coreProperties>
</file>