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07" r:id="rId2"/>
    <p:sldId id="400" r:id="rId3"/>
    <p:sldId id="401" r:id="rId4"/>
    <p:sldId id="340" r:id="rId5"/>
    <p:sldId id="333" r:id="rId6"/>
    <p:sldId id="410" r:id="rId7"/>
    <p:sldId id="409" r:id="rId8"/>
    <p:sldId id="414" r:id="rId9"/>
    <p:sldId id="415" r:id="rId10"/>
    <p:sldId id="402" r:id="rId11"/>
    <p:sldId id="403" r:id="rId12"/>
    <p:sldId id="404" r:id="rId13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ヒラギノ角ゴ Pro W3"/>
      </a:defRPr>
    </a:lvl1pPr>
    <a:lvl2pPr indent="342900" algn="ctr" defTabSz="584200">
      <a:defRPr sz="4200">
        <a:latin typeface="+mn-lt"/>
        <a:ea typeface="+mn-ea"/>
        <a:cs typeface="+mn-cs"/>
        <a:sym typeface="ヒラギノ角ゴ Pro W3"/>
      </a:defRPr>
    </a:lvl2pPr>
    <a:lvl3pPr indent="685800" algn="ctr" defTabSz="584200">
      <a:defRPr sz="4200">
        <a:latin typeface="+mn-lt"/>
        <a:ea typeface="+mn-ea"/>
        <a:cs typeface="+mn-cs"/>
        <a:sym typeface="ヒラギノ角ゴ Pro W3"/>
      </a:defRPr>
    </a:lvl3pPr>
    <a:lvl4pPr indent="1028700" algn="ctr" defTabSz="584200">
      <a:defRPr sz="4200">
        <a:latin typeface="+mn-lt"/>
        <a:ea typeface="+mn-ea"/>
        <a:cs typeface="+mn-cs"/>
        <a:sym typeface="ヒラギノ角ゴ Pro W3"/>
      </a:defRPr>
    </a:lvl4pPr>
    <a:lvl5pPr indent="1371600" algn="ctr" defTabSz="584200">
      <a:defRPr sz="4200">
        <a:latin typeface="+mn-lt"/>
        <a:ea typeface="+mn-ea"/>
        <a:cs typeface="+mn-cs"/>
        <a:sym typeface="ヒラギノ角ゴ Pro W3"/>
      </a:defRPr>
    </a:lvl5pPr>
    <a:lvl6pPr indent="1714500" algn="ctr" defTabSz="584200">
      <a:defRPr sz="4200">
        <a:latin typeface="+mn-lt"/>
        <a:ea typeface="+mn-ea"/>
        <a:cs typeface="+mn-cs"/>
        <a:sym typeface="ヒラギノ角ゴ Pro W3"/>
      </a:defRPr>
    </a:lvl6pPr>
    <a:lvl7pPr indent="2057400" algn="ctr" defTabSz="584200">
      <a:defRPr sz="4200">
        <a:latin typeface="+mn-lt"/>
        <a:ea typeface="+mn-ea"/>
        <a:cs typeface="+mn-cs"/>
        <a:sym typeface="ヒラギノ角ゴ Pro W3"/>
      </a:defRPr>
    </a:lvl7pPr>
    <a:lvl8pPr indent="2400300" algn="ctr" defTabSz="584200">
      <a:defRPr sz="4200">
        <a:latin typeface="+mn-lt"/>
        <a:ea typeface="+mn-ea"/>
        <a:cs typeface="+mn-cs"/>
        <a:sym typeface="ヒラギノ角ゴ Pro W3"/>
      </a:defRPr>
    </a:lvl8pPr>
    <a:lvl9pPr indent="2743200" algn="ctr" defTabSz="584200">
      <a:defRPr sz="4200">
        <a:latin typeface="+mn-lt"/>
        <a:ea typeface="+mn-ea"/>
        <a:cs typeface="+mn-cs"/>
        <a:sym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08FB837D-C827-4EFA-A057-4D05807E0F7C}" styleName="テーマ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テーマ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テーマ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テーマ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濃色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7251" autoAdjust="0"/>
  </p:normalViewPr>
  <p:slideViewPr>
    <p:cSldViewPr snapToGrid="0" snapToObjects="1">
      <p:cViewPr varScale="1">
        <p:scale>
          <a:sx n="61" d="100"/>
          <a:sy n="61" d="100"/>
        </p:scale>
        <p:origin x="-1688" y="-10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194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980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タイトルテキスト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本文レベル1</a:t>
            </a:r>
          </a:p>
          <a:p>
            <a:pPr lvl="1">
              <a:defRPr sz="1800"/>
            </a:pPr>
            <a:r>
              <a:rPr sz="3400"/>
              <a:t>本文レベル2</a:t>
            </a:r>
          </a:p>
          <a:p>
            <a:pPr lvl="2">
              <a:defRPr sz="1800"/>
            </a:pPr>
            <a:r>
              <a:rPr sz="3400"/>
              <a:t>本文レベル3</a:t>
            </a:r>
          </a:p>
          <a:p>
            <a:pPr lvl="3">
              <a:defRPr sz="1800"/>
            </a:pPr>
            <a:r>
              <a:rPr sz="3400"/>
              <a:t>本文レベル4</a:t>
            </a:r>
          </a:p>
          <a:p>
            <a:pPr lvl="4">
              <a:defRPr sz="1800"/>
            </a:pPr>
            <a:r>
              <a:rPr sz="34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本文レベル1</a:t>
            </a:r>
          </a:p>
          <a:p>
            <a:pPr lvl="1">
              <a:defRPr sz="1800"/>
            </a:pPr>
            <a:r>
              <a:rPr sz="3400"/>
              <a:t>本文レベル2</a:t>
            </a:r>
          </a:p>
          <a:p>
            <a:pPr lvl="2">
              <a:defRPr sz="1800"/>
            </a:pPr>
            <a:r>
              <a:rPr sz="3400"/>
              <a:t>本文レベル3</a:t>
            </a:r>
          </a:p>
          <a:p>
            <a:pPr lvl="3">
              <a:defRPr sz="1800"/>
            </a:pPr>
            <a:r>
              <a:rPr sz="3400"/>
              <a:t>本文レベル4</a:t>
            </a:r>
          </a:p>
          <a:p>
            <a:pPr lvl="4">
              <a:defRPr sz="1800"/>
            </a:pPr>
            <a:r>
              <a:rPr sz="34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左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右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738845"/>
            <a:ext cx="13004800" cy="2745318"/>
          </a:xfrm>
        </p:spPr>
        <p:txBody>
          <a:bodyPr anchor="b"/>
          <a:lstStyle>
            <a:lvl1pPr algn="ctr">
              <a:defRPr sz="8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8667"/>
            <a:ext cx="13004800" cy="433493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9" y="1"/>
            <a:ext cx="4310582" cy="16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本文レベル1</a:t>
            </a:r>
          </a:p>
          <a:p>
            <a:pPr lvl="1">
              <a:defRPr sz="1800"/>
            </a:pPr>
            <a:r>
              <a:rPr sz="4200"/>
              <a:t>本文レベル2</a:t>
            </a:r>
          </a:p>
          <a:p>
            <a:pPr lvl="2">
              <a:defRPr sz="1800"/>
            </a:pPr>
            <a:r>
              <a:rPr sz="4200"/>
              <a:t>本文レベル3</a:t>
            </a:r>
          </a:p>
          <a:p>
            <a:pPr lvl="3">
              <a:defRPr sz="1800"/>
            </a:pPr>
            <a:r>
              <a:rPr sz="4200"/>
              <a:t>本文レベル4</a:t>
            </a:r>
          </a:p>
          <a:p>
            <a:pPr lvl="4">
              <a:defRPr sz="1800"/>
            </a:pPr>
            <a:r>
              <a:rPr sz="4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2 段組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本文レベル1</a:t>
            </a:r>
          </a:p>
          <a:p>
            <a:pPr lvl="1">
              <a:defRPr sz="1800"/>
            </a:pPr>
            <a:r>
              <a:rPr sz="4200"/>
              <a:t>本文レベル2</a:t>
            </a:r>
          </a:p>
          <a:p>
            <a:pPr lvl="2">
              <a:defRPr sz="1800"/>
            </a:pPr>
            <a:r>
              <a:rPr sz="4200"/>
              <a:t>本文レベル3</a:t>
            </a:r>
          </a:p>
          <a:p>
            <a:pPr lvl="3">
              <a:defRPr sz="1800"/>
            </a:pPr>
            <a:r>
              <a:rPr sz="4200"/>
              <a:t>本文レベル4</a:t>
            </a:r>
          </a:p>
          <a:p>
            <a:pPr lvl="4">
              <a:defRPr sz="1800"/>
            </a:pPr>
            <a:r>
              <a:rPr sz="4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本文レベル1</a:t>
            </a:r>
          </a:p>
          <a:p>
            <a:pPr lvl="1">
              <a:defRPr sz="1800"/>
            </a:pPr>
            <a:r>
              <a:rPr sz="4200"/>
              <a:t>本文レベル2</a:t>
            </a:r>
          </a:p>
          <a:p>
            <a:pPr lvl="2">
              <a:defRPr sz="1800"/>
            </a:pPr>
            <a:r>
              <a:rPr sz="4200"/>
              <a:t>本文レベル3</a:t>
            </a:r>
          </a:p>
          <a:p>
            <a:pPr lvl="3">
              <a:defRPr sz="1800"/>
            </a:pPr>
            <a:r>
              <a:rPr sz="4200"/>
              <a:t>本文レベル4</a:t>
            </a:r>
          </a:p>
          <a:p>
            <a:pPr lvl="4">
              <a:defRPr sz="1800"/>
            </a:pPr>
            <a:r>
              <a:rPr sz="4200"/>
              <a:t>本文レベル 5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-1" y="8942754"/>
            <a:ext cx="13034025" cy="8371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ransition xmlns:p14="http://schemas.microsoft.com/office/powerpoint/2010/main" spd="med"/>
  <p:txStyles>
    <p:titleStyle>
      <a:lvl1pPr algn="ctr" defTabSz="584200">
        <a:defRPr sz="8400">
          <a:latin typeface="+mn-lt"/>
          <a:ea typeface="+mn-ea"/>
          <a:cs typeface="+mn-cs"/>
          <a:sym typeface="ヒラギノ角ゴ Pro W3"/>
        </a:defRPr>
      </a:lvl1pPr>
      <a:lvl2pPr indent="228600" algn="ctr" defTabSz="584200">
        <a:defRPr sz="8400">
          <a:latin typeface="+mn-lt"/>
          <a:ea typeface="+mn-ea"/>
          <a:cs typeface="+mn-cs"/>
          <a:sym typeface="ヒラギノ角ゴ Pro W3"/>
        </a:defRPr>
      </a:lvl2pPr>
      <a:lvl3pPr indent="457200" algn="ctr" defTabSz="584200">
        <a:defRPr sz="8400">
          <a:latin typeface="+mn-lt"/>
          <a:ea typeface="+mn-ea"/>
          <a:cs typeface="+mn-cs"/>
          <a:sym typeface="ヒラギノ角ゴ Pro W3"/>
        </a:defRPr>
      </a:lvl3pPr>
      <a:lvl4pPr indent="685800" algn="ctr" defTabSz="584200">
        <a:defRPr sz="8400">
          <a:latin typeface="+mn-lt"/>
          <a:ea typeface="+mn-ea"/>
          <a:cs typeface="+mn-cs"/>
          <a:sym typeface="ヒラギノ角ゴ Pro W3"/>
        </a:defRPr>
      </a:lvl4pPr>
      <a:lvl5pPr indent="914400" algn="ctr" defTabSz="584200">
        <a:defRPr sz="8400">
          <a:latin typeface="+mn-lt"/>
          <a:ea typeface="+mn-ea"/>
          <a:cs typeface="+mn-cs"/>
          <a:sym typeface="ヒラギノ角ゴ Pro W3"/>
        </a:defRPr>
      </a:lvl5pPr>
      <a:lvl6pPr indent="1143000" algn="ctr" defTabSz="584200">
        <a:defRPr sz="8400">
          <a:latin typeface="+mn-lt"/>
          <a:ea typeface="+mn-ea"/>
          <a:cs typeface="+mn-cs"/>
          <a:sym typeface="ヒラギノ角ゴ Pro W3"/>
        </a:defRPr>
      </a:lvl6pPr>
      <a:lvl7pPr indent="1371600" algn="ctr" defTabSz="584200">
        <a:defRPr sz="8400">
          <a:latin typeface="+mn-lt"/>
          <a:ea typeface="+mn-ea"/>
          <a:cs typeface="+mn-cs"/>
          <a:sym typeface="ヒラギノ角ゴ Pro W3"/>
        </a:defRPr>
      </a:lvl7pPr>
      <a:lvl8pPr indent="1600200" algn="ctr" defTabSz="584200">
        <a:defRPr sz="8400">
          <a:latin typeface="+mn-lt"/>
          <a:ea typeface="+mn-ea"/>
          <a:cs typeface="+mn-cs"/>
          <a:sym typeface="ヒラギノ角ゴ Pro W3"/>
        </a:defRPr>
      </a:lvl8pPr>
      <a:lvl9pPr indent="1828800" algn="ctr" defTabSz="584200">
        <a:defRPr sz="8400">
          <a:latin typeface="+mn-lt"/>
          <a:ea typeface="+mn-ea"/>
          <a:cs typeface="+mn-cs"/>
          <a:sym typeface="ヒラギノ角ゴ Pro W3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ヒラギノ角ゴ Pro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ja-JP" altLang="en-US" sz="8800" dirty="0">
                <a:latin typeface="メイリオ"/>
                <a:ea typeface="メイリオ"/>
                <a:cs typeface="メイリオ"/>
              </a:rPr>
              <a:t>ジーズアカデミー講座 </a:t>
            </a:r>
          </a:p>
        </p:txBody>
      </p:sp>
    </p:spTree>
    <p:extLst>
      <p:ext uri="{BB962C8B-B14F-4D97-AF65-F5344CB8AC3E}">
        <p14:creationId xmlns:p14="http://schemas.microsoft.com/office/powerpoint/2010/main" val="116130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9"/>
          <p:cNvSpPr>
            <a:spLocks noGrp="1"/>
          </p:cNvSpPr>
          <p:nvPr>
            <p:ph type="title"/>
          </p:nvPr>
        </p:nvSpPr>
        <p:spPr>
          <a:xfrm>
            <a:off x="1270000" y="2997200"/>
            <a:ext cx="10464800" cy="243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>
              <a:defRPr sz="1800"/>
            </a:pPr>
            <a:r>
              <a:rPr lang="ja-JP" altLang="en-US" sz="8400" dirty="0" smtClean="0"/>
              <a:t>課題発表</a:t>
            </a:r>
            <a:endParaRPr sz="8400" dirty="0"/>
          </a:p>
        </p:txBody>
      </p:sp>
    </p:spTree>
    <p:extLst>
      <p:ext uri="{BB962C8B-B14F-4D97-AF65-F5344CB8AC3E}">
        <p14:creationId xmlns:p14="http://schemas.microsoft.com/office/powerpoint/2010/main" val="2873746808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70000" y="2884046"/>
            <a:ext cx="10929826" cy="3132583"/>
          </a:xfrm>
        </p:spPr>
        <p:txBody>
          <a:bodyPr anchor="t"/>
          <a:lstStyle/>
          <a:p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風アプリ制作</a:t>
            </a:r>
            <a:endParaRPr kumimoji="1" lang="ja-JP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71993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75654" y="238878"/>
            <a:ext cx="12299614" cy="874906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en-US" altLang="ja-JP" sz="4000" dirty="0" smtClean="0"/>
              <a:t>●</a:t>
            </a:r>
            <a:r>
              <a:rPr lang="ja-JP" altLang="en-US" sz="4000" dirty="0" smtClean="0"/>
              <a:t>課題</a:t>
            </a:r>
            <a:endParaRPr lang="en-US" altLang="ja-JP" sz="4000" dirty="0" smtClean="0"/>
          </a:p>
          <a:p>
            <a:pPr algn="l"/>
            <a:endParaRPr lang="en-US" altLang="ja-JP" sz="4000" dirty="0" smtClean="0"/>
          </a:p>
          <a:p>
            <a:pPr algn="l"/>
            <a:r>
              <a:rPr lang="en-US" altLang="ja-JP" sz="4000" u="sng" dirty="0" err="1" smtClean="0"/>
              <a:t>line.html</a:t>
            </a:r>
            <a:endParaRPr lang="ja-JP" altLang="en-US" sz="4000" dirty="0" smtClean="0"/>
          </a:p>
          <a:p>
            <a:pPr algn="l"/>
            <a:r>
              <a:rPr lang="en-US" altLang="ja-JP" sz="4000" dirty="0" smtClean="0"/>
              <a:t>◇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Line</a:t>
            </a:r>
            <a:r>
              <a:rPr lang="ja-JP" altLang="en-US" sz="4000" dirty="0" smtClean="0"/>
              <a:t>風アプリの課題最低限機能</a:t>
            </a:r>
            <a:endParaRPr lang="en-US" altLang="ja-JP" sz="4000" dirty="0" smtClean="0"/>
          </a:p>
          <a:p>
            <a:pPr algn="l"/>
            <a:r>
              <a:rPr lang="ja-JP" altLang="en-US" sz="4000" dirty="0" smtClean="0"/>
              <a:t>０．「 名前 ＋  日時 ＋ メッセージ 」</a:t>
            </a:r>
          </a:p>
          <a:p>
            <a:pPr algn="l"/>
            <a:r>
              <a:rPr lang="ja-JP" altLang="en-US" sz="4000" dirty="0" smtClean="0"/>
              <a:t>１．「メッセージ送信履歴は</a:t>
            </a:r>
            <a:r>
              <a:rPr lang="en-US" altLang="ja-JP" sz="4000" dirty="0" smtClean="0"/>
              <a:t>DB</a:t>
            </a:r>
            <a:r>
              <a:rPr lang="ja-JP" altLang="en-US" sz="4000" dirty="0" smtClean="0"/>
              <a:t>に残す」</a:t>
            </a:r>
            <a:endParaRPr lang="en-US" altLang="ja-JP" sz="4000" dirty="0" smtClean="0"/>
          </a:p>
          <a:p>
            <a:pPr algn="l"/>
            <a:r>
              <a:rPr lang="ja-JP" altLang="ja-JP" sz="4000" dirty="0"/>
              <a:t>　</a:t>
            </a:r>
            <a:r>
              <a:rPr lang="ja-JP" altLang="en-US" sz="4000" dirty="0" smtClean="0"/>
              <a:t>　　</a:t>
            </a:r>
            <a:r>
              <a:rPr lang="en-US" altLang="ja-JP" sz="4000" dirty="0" smtClean="0"/>
              <a:t>※</a:t>
            </a:r>
            <a:r>
              <a:rPr lang="ja-JP" altLang="en-US" sz="4000" dirty="0" smtClean="0"/>
              <a:t>削除ボタンでメッセージ全削除</a:t>
            </a:r>
            <a:endParaRPr lang="en-US" altLang="ja-JP" sz="4000" dirty="0" smtClean="0"/>
          </a:p>
          <a:p>
            <a:pPr algn="l"/>
            <a:r>
              <a:rPr lang="ja-JP" altLang="en-US" sz="4000" dirty="0" smtClean="0"/>
              <a:t>２．「メッセージ表示領域を超えた処理」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　　　</a:t>
            </a:r>
            <a:r>
              <a:rPr lang="en-US" altLang="ja-JP" sz="4000" dirty="0" smtClean="0"/>
              <a:t>※</a:t>
            </a:r>
            <a:r>
              <a:rPr lang="ja-JP" altLang="en-US" sz="4000" dirty="0" smtClean="0"/>
              <a:t>自動スクロール 、表示方法をソート？</a:t>
            </a:r>
            <a:endParaRPr lang="ja-JP" altLang="en-US" sz="4000" dirty="0"/>
          </a:p>
          <a:p>
            <a:pPr algn="l"/>
            <a:r>
              <a:rPr lang="ja-JP" altLang="en-US" sz="4000" dirty="0" smtClean="0"/>
              <a:t>３．「メッセージ送信ボタン」は大きめに装飾</a:t>
            </a:r>
            <a:endParaRPr lang="ja-JP" altLang="en-US" sz="4000" dirty="0"/>
          </a:p>
          <a:p>
            <a:pPr algn="l"/>
            <a:endParaRPr lang="en-US" altLang="ja-JP" sz="4000" dirty="0" smtClean="0"/>
          </a:p>
          <a:p>
            <a:pPr algn="l"/>
            <a:r>
              <a:rPr lang="ja-JP" altLang="en-US" sz="4000" dirty="0" smtClean="0"/>
              <a:t>あれば良いと思わる機能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「文字色」、「アイコン」、「翻訳」とか？</a:t>
            </a:r>
            <a:endParaRPr lang="ja-JP" altLang="en-US" sz="4000" dirty="0"/>
          </a:p>
          <a:p>
            <a:pPr algn="l"/>
            <a:endParaRPr lang="ja-JP" altLang="en-US" sz="4000" dirty="0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375654" y="1017620"/>
            <a:ext cx="12074608" cy="5366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004728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9"/>
          <p:cNvSpPr>
            <a:spLocks noGrp="1"/>
          </p:cNvSpPr>
          <p:nvPr>
            <p:ph type="title"/>
          </p:nvPr>
        </p:nvSpPr>
        <p:spPr>
          <a:xfrm>
            <a:off x="1270000" y="2997200"/>
            <a:ext cx="10464800" cy="243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>
              <a:defRPr sz="1800"/>
            </a:pPr>
            <a:r>
              <a:rPr lang="ja-JP" altLang="en-US" sz="8400" dirty="0" smtClean="0"/>
              <a:t>本日の授業内容</a:t>
            </a:r>
            <a:endParaRPr sz="8400" dirty="0"/>
          </a:p>
        </p:txBody>
      </p:sp>
    </p:spTree>
    <p:extLst>
      <p:ext uri="{BB962C8B-B14F-4D97-AF65-F5344CB8AC3E}">
        <p14:creationId xmlns:p14="http://schemas.microsoft.com/office/powerpoint/2010/main" val="3619699961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70000" y="2092932"/>
            <a:ext cx="10929826" cy="3840421"/>
          </a:xfrm>
        </p:spPr>
        <p:txBody>
          <a:bodyPr/>
          <a:lstStyle/>
          <a:p>
            <a:r>
              <a:rPr kumimoji="1" lang="en-US" altLang="en-US" sz="7200" dirty="0" smtClean="0"/>
              <a:t>Baas</a:t>
            </a:r>
            <a:r>
              <a:rPr kumimoji="1" lang="ja-JP" altLang="en-US" sz="7200" dirty="0" smtClean="0"/>
              <a:t>を利用した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kumimoji="1" lang="ja-JP" altLang="en-US" sz="7200" dirty="0" smtClean="0"/>
              <a:t>リアルタイム通信アプリ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32470268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9"/>
          <p:cNvSpPr>
            <a:spLocks noGrp="1"/>
          </p:cNvSpPr>
          <p:nvPr>
            <p:ph type="title"/>
          </p:nvPr>
        </p:nvSpPr>
        <p:spPr>
          <a:xfrm>
            <a:off x="1270000" y="2997200"/>
            <a:ext cx="10464800" cy="243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>
              <a:defRPr sz="1800"/>
            </a:pPr>
            <a:r>
              <a:rPr lang="en-US" altLang="ja-JP" sz="8400" dirty="0" err="1" smtClean="0"/>
              <a:t>milkcocoa</a:t>
            </a:r>
            <a:r>
              <a:rPr lang="en-US" altLang="ja-JP" sz="8400" dirty="0" smtClean="0"/>
              <a:t> </a:t>
            </a:r>
            <a:endParaRPr sz="8400" dirty="0"/>
          </a:p>
        </p:txBody>
      </p:sp>
    </p:spTree>
    <p:extLst>
      <p:ext uri="{BB962C8B-B14F-4D97-AF65-F5344CB8AC3E}">
        <p14:creationId xmlns:p14="http://schemas.microsoft.com/office/powerpoint/2010/main" val="3486226518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V="1">
            <a:off x="457200" y="888910"/>
            <a:ext cx="12023719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25766" y="1171715"/>
            <a:ext cx="232066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lang="en-US" altLang="ja-JP" sz="2400" dirty="0" smtClean="0"/>
              <a:t>【</a:t>
            </a:r>
            <a:r>
              <a:rPr lang="ja-JP" altLang="en-US" dirty="0"/>
              <a:t> </a:t>
            </a:r>
            <a:r>
              <a:rPr lang="en-US" sz="2400" dirty="0" err="1" smtClean="0"/>
              <a:t>milkcocoa</a:t>
            </a:r>
            <a:r>
              <a:rPr lang="en-US" altLang="ja-JP" sz="2400" dirty="0" smtClean="0"/>
              <a:t>】</a:t>
            </a:r>
            <a:endParaRPr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457200" y="150246"/>
            <a:ext cx="56220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mlkcca.com</a:t>
            </a:r>
            <a:r>
              <a:rPr lang="en-US" altLang="ja-JP" dirty="0"/>
              <a:t>/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734"/>
            <a:ext cx="13004800" cy="77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5561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V="1">
            <a:off x="457200" y="888910"/>
            <a:ext cx="12023719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25766" y="1171715"/>
            <a:ext cx="232066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lang="en-US" altLang="ja-JP" sz="2400" dirty="0" smtClean="0"/>
              <a:t>【</a:t>
            </a:r>
            <a:r>
              <a:rPr lang="ja-JP" altLang="en-US" dirty="0"/>
              <a:t> </a:t>
            </a:r>
            <a:r>
              <a:rPr lang="en-US" sz="2400" dirty="0" err="1" smtClean="0"/>
              <a:t>milkcocoa</a:t>
            </a:r>
            <a:r>
              <a:rPr lang="en-US" altLang="ja-JP" sz="2400" dirty="0" smtClean="0"/>
              <a:t>】</a:t>
            </a:r>
            <a:endParaRPr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457200" y="150246"/>
            <a:ext cx="56220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mlkcca.com</a:t>
            </a:r>
            <a:r>
              <a:rPr lang="en-US" altLang="ja-JP" dirty="0"/>
              <a:t>/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7200" y="2143387"/>
            <a:ext cx="11877133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１．新規登録</a:t>
            </a:r>
            <a:endParaRPr kumimoji="0" lang="en-US" altLang="ja-JP" sz="4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２．ログイン</a:t>
            </a:r>
            <a:endParaRPr kumimoji="0" lang="en-US" altLang="ja-JP" sz="4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３．新しいアプリを作る</a:t>
            </a:r>
            <a:endParaRPr kumimoji="0" lang="en-US" altLang="ja-JP" sz="4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ja-JP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 </a:t>
            </a:r>
            <a:r>
              <a:rPr lang="en-US" altLang="ja-JP" dirty="0" smtClean="0">
                <a:solidFill>
                  <a:srgbClr val="000000"/>
                </a:solidFill>
              </a:rPr>
              <a:t>※</a:t>
            </a:r>
            <a:r>
              <a:rPr lang="ja-JP" altLang="en-US" dirty="0" smtClean="0">
                <a:solidFill>
                  <a:srgbClr val="000000"/>
                </a:solidFill>
              </a:rPr>
              <a:t>アプリ名は「</a:t>
            </a:r>
            <a:r>
              <a:rPr lang="en-US" altLang="ja-JP" dirty="0" smtClean="0">
                <a:solidFill>
                  <a:srgbClr val="000000"/>
                </a:solidFill>
              </a:rPr>
              <a:t>demo</a:t>
            </a:r>
            <a:r>
              <a:rPr lang="ja-JP" altLang="en-US" dirty="0" smtClean="0">
                <a:solidFill>
                  <a:srgbClr val="000000"/>
                </a:solidFill>
              </a:rPr>
              <a:t>」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</a:rPr>
              <a:t>４． 次のスライド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kumimoji="0" lang="ja-JP" alt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568711132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V="1">
            <a:off x="457200" y="888910"/>
            <a:ext cx="12023719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3" name="正方形/長方形 2"/>
          <p:cNvSpPr/>
          <p:nvPr/>
        </p:nvSpPr>
        <p:spPr>
          <a:xfrm>
            <a:off x="457200" y="150246"/>
            <a:ext cx="56220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mlkcca.com</a:t>
            </a:r>
            <a:r>
              <a:rPr lang="en-US" altLang="ja-JP" dirty="0"/>
              <a:t>/</a:t>
            </a:r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3073"/>
            <a:ext cx="12219869" cy="769327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578545" y="3796429"/>
            <a:ext cx="4288955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　</a:t>
            </a:r>
            <a:r>
              <a:rPr kumimoji="0" lang="en-US" altLang="ja-JP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※</a:t>
            </a:r>
            <a:r>
              <a:rPr kumimoji="0" lang="ja-JP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この</a:t>
            </a:r>
            <a:r>
              <a:rPr kumimoji="0" lang="en-US" altLang="ja-JP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ID</a:t>
            </a:r>
            <a:r>
              <a:rPr kumimoji="0" lang="ja-JP" altLang="en-US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をコピーしてもっておいてください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986357814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V="1">
            <a:off x="457200" y="888910"/>
            <a:ext cx="12023719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3786" y="3310069"/>
            <a:ext cx="1187713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これで</a:t>
            </a:r>
            <a:r>
              <a:rPr kumimoji="0" lang="en-US" altLang="ja-JP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ID</a:t>
            </a: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取得は</a:t>
            </a:r>
            <a:r>
              <a:rPr kumimoji="0" lang="en-US" altLang="ja-JP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OK</a:t>
            </a:r>
            <a:r>
              <a:rPr kumimoji="0" lang="ja-JP" alt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ヒラギノ角ゴ Pro W3"/>
              </a:rPr>
              <a:t>です！</a:t>
            </a:r>
            <a:endParaRPr kumimoji="0" lang="en-US" altLang="ja-JP" sz="4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376159057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V="1">
            <a:off x="457200" y="888910"/>
            <a:ext cx="12023719" cy="9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03786" y="3310069"/>
            <a:ext cx="1187713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solidFill>
                  <a:srgbClr val="000000"/>
                </a:solidFill>
              </a:rPr>
              <a:t>これから授業でどんどん作っていきましょう！！</a:t>
            </a:r>
            <a:endParaRPr kumimoji="0" lang="en-US" altLang="ja-JP" sz="4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79588828"/>
      </p:ext>
    </p:extLst>
  </p:cSld>
  <p:clrMapOvr>
    <a:masterClrMapping/>
  </p:clrMapOvr>
  <p:transition xmlns:p14="http://schemas.microsoft.com/office/powerpoint/2010/main"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 w="12700">
          <a:solidFill>
            <a:schemeClr val="bg1"/>
          </a:solidFill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wrap="square" lIns="180000" tIns="180000" rIns="180000" bIns="180000" anchor="t" anchorCtr="0">
        <a:spAutoFit/>
      </a:bodyPr>
      <a:lstStyle>
        <a:defPPr algn="l">
          <a:defRPr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 W3"/>
        <a:ea typeface="ヒラギノ角ゴ Pro W3"/>
        <a:cs typeface="ヒラギノ角ゴ Pro W3"/>
      </a:majorFont>
      <a:minorFont>
        <a:latin typeface="ヒラギノ角ゴ Pro W3"/>
        <a:ea typeface="ヒラギノ角ゴ Pro W3"/>
        <a:cs typeface="ヒラギノ角ゴ Pro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12486</TotalTime>
  <Words>108</Words>
  <Application>Microsoft Macintosh PowerPoint</Application>
  <PresentationFormat>ユーザー設定</PresentationFormat>
  <Paragraphs>33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White</vt:lpstr>
      <vt:lpstr>ジーズアカデミー講座 </vt:lpstr>
      <vt:lpstr>本日の授業内容</vt:lpstr>
      <vt:lpstr>Baasを利用した リアルタイム通信アプリ</vt:lpstr>
      <vt:lpstr>milkcocoa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課題発表</vt:lpstr>
      <vt:lpstr>Line風アプリ制作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Javascript概要</dc:title>
  <dc:creator>dhwguest</dc:creator>
  <cp:lastModifiedBy>大助 山崎</cp:lastModifiedBy>
  <cp:revision>1449</cp:revision>
  <cp:lastPrinted>2015-03-27T15:23:51Z</cp:lastPrinted>
  <dcterms:modified xsi:type="dcterms:W3CDTF">2015-06-05T06:34:37Z</dcterms:modified>
</cp:coreProperties>
</file>