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3"/>
  </p:notesMasterIdLst>
  <p:handoutMasterIdLst>
    <p:handoutMasterId r:id="rId14"/>
  </p:handoutMasterIdLst>
  <p:sldIdLst>
    <p:sldId id="256" r:id="rId5"/>
    <p:sldId id="262" r:id="rId6"/>
    <p:sldId id="263" r:id="rId7"/>
    <p:sldId id="264" r:id="rId8"/>
    <p:sldId id="260" r:id="rId9"/>
    <p:sldId id="261" r:id="rId10"/>
    <p:sldId id="265" r:id="rId11"/>
    <p:sldId id="266" r:id="rId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002050"/>
    <a:srgbClr val="00BCF2"/>
    <a:srgbClr val="107C10"/>
    <a:srgbClr val="000000"/>
    <a:srgbClr val="323232"/>
    <a:srgbClr val="5C2D91"/>
    <a:srgbClr val="32145A"/>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58" autoAdjust="0"/>
    <p:restoredTop sz="94675" autoAdjust="0"/>
  </p:normalViewPr>
  <p:slideViewPr>
    <p:cSldViewPr>
      <p:cViewPr varScale="1">
        <p:scale>
          <a:sx n="86" d="100"/>
          <a:sy n="86" d="100"/>
        </p:scale>
        <p:origin x="48" y="62"/>
      </p:cViewPr>
      <p:guideLst>
        <p:guide orient="horz" pos="2203"/>
        <p:guide pos="3917"/>
      </p:guideLst>
    </p:cSldViewPr>
  </p:slideViewPr>
  <p:outlineViewPr>
    <p:cViewPr>
      <p:scale>
        <a:sx n="33" d="100"/>
        <a:sy n="33" d="100"/>
      </p:scale>
      <p:origin x="0" y="-532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400" y="-10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6/24/2016 3:06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6/24/2016 3:06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invGray">
          <a:xfrm>
            <a:off x="464013" y="490736"/>
            <a:ext cx="1436313" cy="306604"/>
          </a:xfrm>
          <a:prstGeom prst="rect">
            <a:avLst/>
          </a:prstGeom>
        </p:spPr>
      </p:pic>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ja-JP" altLang="en-US"/>
              <a:t>マスター タイトルの書式設定</a:t>
            </a:r>
            <a:endParaRPr lang="en-US" dirty="0"/>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287338" indent="-287338">
              <a:spcBef>
                <a:spcPts val="1224"/>
              </a:spcBef>
              <a:buClr>
                <a:schemeClr val="tx1"/>
              </a:buClr>
              <a:buFont typeface="Arial" pitchFamily="34" charset="0"/>
              <a:buChar char="•"/>
              <a:defRPr sz="3200">
                <a:latin typeface="+mj-ea"/>
                <a:ea typeface="+mj-ea"/>
              </a:defRPr>
            </a:lvl1pPr>
            <a:lvl2pPr marL="531166" indent="-233195">
              <a:defRPr sz="2400">
                <a:latin typeface="+mn-ea"/>
                <a:ea typeface="+mn-ea"/>
              </a:defRPr>
            </a:lvl2pPr>
            <a:lvl3pPr marL="699585" indent="-168419">
              <a:tabLst/>
              <a:defRPr sz="2000">
                <a:latin typeface="+mn-ea"/>
                <a:ea typeface="+mn-ea"/>
              </a:defRPr>
            </a:lvl3pPr>
            <a:lvl4pPr marL="880958" indent="-181374">
              <a:defRPr>
                <a:latin typeface="+mn-ea"/>
                <a:ea typeface="+mn-ea"/>
              </a:defRPr>
            </a:lvl4pPr>
            <a:lvl5pPr marL="1049377" indent="-168419">
              <a:tabLst/>
              <a:defRPr>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287338" indent="-287338">
              <a:spcBef>
                <a:spcPts val="1224"/>
              </a:spcBef>
              <a:buClr>
                <a:schemeClr val="tx1"/>
              </a:buClr>
              <a:buFont typeface="Arial" pitchFamily="34" charset="0"/>
              <a:buChar char="•"/>
              <a:defRPr sz="3200">
                <a:latin typeface="+mj-ea"/>
                <a:ea typeface="+mj-ea"/>
              </a:defRPr>
            </a:lvl1pPr>
            <a:lvl2pPr marL="531166" indent="-233195">
              <a:defRPr sz="2400">
                <a:latin typeface="+mn-ea"/>
                <a:ea typeface="+mn-ea"/>
              </a:defRPr>
            </a:lvl2pPr>
            <a:lvl3pPr marL="699585" indent="-168419">
              <a:tabLst/>
              <a:defRPr sz="2000">
                <a:latin typeface="+mn-ea"/>
                <a:ea typeface="+mn-ea"/>
              </a:defRPr>
            </a:lvl3pPr>
            <a:lvl4pPr marL="880958" indent="-181374">
              <a:defRPr>
                <a:latin typeface="+mn-ea"/>
                <a:ea typeface="+mn-ea"/>
              </a:defRPr>
            </a:lvl4pPr>
            <a:lvl5pPr marL="1049377" indent="-168419">
              <a:tabLst/>
              <a:defRPr>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タイトルのみ">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ja-JP" altLang="en-US"/>
              <a:t>マスター タイトルの書式設定</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latin typeface="+mj-ea"/>
                <a:ea typeface="+mj-ea"/>
              </a:defRPr>
            </a:lvl1pPr>
          </a:lstStyle>
          <a:p>
            <a:r>
              <a:rPr lang="ja-JP" altLang="en-US"/>
              <a:t>マスター タイトルの書式設定</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latin typeface="+mj-lt"/>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ea"/>
                <a:ea typeface="+mj-ea"/>
              </a:defRPr>
            </a:lvl1pPr>
          </a:lstStyle>
          <a:p>
            <a:pPr lvl="0"/>
            <a:r>
              <a:rPr lang="en-US" dirty="0"/>
              <a:t>Speaker Name</a:t>
            </a:r>
          </a:p>
        </p:txBody>
      </p:sp>
      <p:sp>
        <p:nvSpPr>
          <p:cNvPr id="4" name="正方形/長方形 3"/>
          <p:cNvSpPr/>
          <p:nvPr userDrawn="1"/>
        </p:nvSpPr>
        <p:spPr bwMode="auto">
          <a:xfrm>
            <a:off x="10970765" y="6377581"/>
            <a:ext cx="1465710" cy="616943"/>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latin typeface="+mj-ea"/>
                <a:ea typeface="+mj-ea"/>
              </a:defRPr>
            </a:lvl1pPr>
          </a:lstStyle>
          <a:p>
            <a:r>
              <a:rPr lang="en-US" dirty="0"/>
              <a:t>Video title</a:t>
            </a:r>
          </a:p>
        </p:txBody>
      </p:sp>
      <p:sp>
        <p:nvSpPr>
          <p:cNvPr id="3" name="正方形/長方形 2"/>
          <p:cNvSpPr/>
          <p:nvPr userDrawn="1"/>
        </p:nvSpPr>
        <p:spPr bwMode="auto">
          <a:xfrm>
            <a:off x="10970765" y="6377581"/>
            <a:ext cx="1465710" cy="616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latin typeface="+mj-ea"/>
                <a:ea typeface="+mj-ea"/>
              </a:defRPr>
            </a:lvl1pPr>
          </a:lstStyle>
          <a:p>
            <a:r>
              <a:rPr lang="en-US" dirty="0"/>
              <a:t>Section title</a:t>
            </a:r>
          </a:p>
        </p:txBody>
      </p:sp>
      <p:sp>
        <p:nvSpPr>
          <p:cNvPr id="3" name="正方形/長方形 2"/>
          <p:cNvSpPr/>
          <p:nvPr userDrawn="1"/>
        </p:nvSpPr>
        <p:spPr bwMode="auto">
          <a:xfrm>
            <a:off x="10970765" y="6377581"/>
            <a:ext cx="1465710" cy="616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latin typeface="+mj-ea"/>
                <a:ea typeface="+mj-ea"/>
              </a:defRPr>
            </a:lvl1pPr>
          </a:lstStyle>
          <a:p>
            <a:r>
              <a:rPr lang="en-US" dirty="0"/>
              <a:t>Section title</a:t>
            </a:r>
          </a:p>
        </p:txBody>
      </p:sp>
      <p:sp>
        <p:nvSpPr>
          <p:cNvPr id="3" name="正方形/長方形 2"/>
          <p:cNvSpPr/>
          <p:nvPr userDrawn="1"/>
        </p:nvSpPr>
        <p:spPr bwMode="auto">
          <a:xfrm>
            <a:off x="10970765" y="6377581"/>
            <a:ext cx="1465710" cy="616943"/>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latin typeface="+mj-lt"/>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ja-JP" altLang="en-US"/>
              <a:t>図を追加</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正方形/長方形 1"/>
          <p:cNvSpPr/>
          <p:nvPr userDrawn="1"/>
        </p:nvSpPr>
        <p:spPr bwMode="auto">
          <a:xfrm>
            <a:off x="10970765" y="6377581"/>
            <a:ext cx="1465710" cy="616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正方形/長方形 1"/>
          <p:cNvSpPr/>
          <p:nvPr userDrawn="1"/>
        </p:nvSpPr>
        <p:spPr bwMode="auto">
          <a:xfrm>
            <a:off x="10970765" y="6377581"/>
            <a:ext cx="1465710" cy="616943"/>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sp>
        <p:nvSpPr>
          <p:cNvPr id="2" name="正方形/長方形 1"/>
          <p:cNvSpPr/>
          <p:nvPr userDrawn="1"/>
        </p:nvSpPr>
        <p:spPr bwMode="auto">
          <a:xfrm>
            <a:off x="10970765" y="6377581"/>
            <a:ext cx="1465710" cy="616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latin typeface="Yu Gothic UI Light" panose="020B0300000000000000" pitchFamily="50" charset="-128"/>
                <a:ea typeface="Yu Gothic UI Light" panose="020B0300000000000000" pitchFamily="50" charset="-128"/>
              </a:defRPr>
            </a:lvl1pPr>
          </a:lstStyle>
          <a:p>
            <a:r>
              <a:rPr lang="ja-JP" altLang="en-US" dirty="0"/>
              <a:t>セッションタイトルを記入</a:t>
            </a:r>
            <a:endParaRPr lang="en-US" dirty="0"/>
          </a:p>
        </p:txBody>
      </p:sp>
      <p:sp>
        <p:nvSpPr>
          <p:cNvPr id="7" name="Text Placeholder 2"/>
          <p:cNvSpPr>
            <a:spLocks noGrp="1"/>
          </p:cNvSpPr>
          <p:nvPr>
            <p:ph type="body" sz="quarter" idx="13" hasCustomPrompt="1"/>
          </p:nvPr>
        </p:nvSpPr>
        <p:spPr>
          <a:xfrm>
            <a:off x="7658398" y="328910"/>
            <a:ext cx="4501854" cy="683264"/>
          </a:xfrm>
        </p:spPr>
        <p:txBody>
          <a:bodyPr lIns="182880" tIns="146304" rIns="182880" bIns="146304"/>
          <a:lstStyle>
            <a:lvl1pPr marL="0" indent="0" algn="r">
              <a:buNone/>
              <a:defRPr sz="2800" baseline="0">
                <a:latin typeface="+mj-lt"/>
                <a:ea typeface="Yu Gothic UI" panose="020B0500000000000000" pitchFamily="50" charset="-128"/>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Track Number Here</a:t>
            </a:r>
          </a:p>
        </p:txBody>
      </p:sp>
      <p:sp>
        <p:nvSpPr>
          <p:cNvPr id="9" name="Text Placeholder 4"/>
          <p:cNvSpPr>
            <a:spLocks noGrp="1"/>
          </p:cNvSpPr>
          <p:nvPr>
            <p:ph type="body" sz="quarter" idx="14" hasCustomPrompt="1"/>
          </p:nvPr>
        </p:nvSpPr>
        <p:spPr>
          <a:xfrm>
            <a:off x="274701" y="5297462"/>
            <a:ext cx="10058337" cy="782792"/>
          </a:xfrm>
          <a:noFill/>
        </p:spPr>
        <p:txBody>
          <a:bodyPr lIns="146304" tIns="109728" rIns="146304" bIns="109728">
            <a:noAutofit/>
          </a:bodyPr>
          <a:lstStyle>
            <a:lvl1pPr marL="0" indent="0">
              <a:spcBef>
                <a:spcPts val="0"/>
              </a:spcBef>
              <a:buNone/>
              <a:defRPr sz="3600" spc="0" baseline="0">
                <a:gradFill>
                  <a:gsLst>
                    <a:gs pos="91000">
                      <a:schemeClr val="tx1"/>
                    </a:gs>
                    <a:gs pos="0">
                      <a:schemeClr val="tx1"/>
                    </a:gs>
                  </a:gsLst>
                  <a:lin ang="5400000" scaled="0"/>
                </a:gradFill>
                <a:latin typeface="+mj-ea"/>
                <a:ea typeface="+mj-ea"/>
              </a:defRPr>
            </a:lvl1pPr>
          </a:lstStyle>
          <a:p>
            <a:pPr lvl="0"/>
            <a:r>
              <a:rPr lang="ja-JP" altLang="en-US" dirty="0"/>
              <a:t>登壇者名を記入</a:t>
            </a:r>
          </a:p>
        </p:txBody>
      </p:sp>
      <p:sp>
        <p:nvSpPr>
          <p:cNvPr id="10" name="Text Placeholder 4"/>
          <p:cNvSpPr>
            <a:spLocks noGrp="1"/>
          </p:cNvSpPr>
          <p:nvPr>
            <p:ph type="body" sz="quarter" idx="15" hasCustomPrompt="1"/>
          </p:nvPr>
        </p:nvSpPr>
        <p:spPr>
          <a:xfrm>
            <a:off x="274701" y="4649390"/>
            <a:ext cx="10058337" cy="504056"/>
          </a:xfrm>
          <a:noFill/>
        </p:spPr>
        <p:txBody>
          <a:bodyPr lIns="146304" tIns="109728" rIns="146304" bIns="109728">
            <a:noAutofit/>
          </a:bodyPr>
          <a:lstStyle>
            <a:lvl1pPr marL="0" indent="0">
              <a:spcBef>
                <a:spcPts val="0"/>
              </a:spcBef>
              <a:buNone/>
              <a:defRPr sz="2400" spc="0" baseline="0">
                <a:gradFill>
                  <a:gsLst>
                    <a:gs pos="91000">
                      <a:schemeClr val="tx1"/>
                    </a:gs>
                    <a:gs pos="0">
                      <a:schemeClr val="tx1"/>
                    </a:gs>
                  </a:gsLst>
                  <a:lin ang="5400000" scaled="0"/>
                </a:gradFill>
                <a:latin typeface="Yu Gothic UI" panose="020B0500000000000000" pitchFamily="50" charset="-128"/>
                <a:ea typeface="Yu Gothic UI" panose="020B0500000000000000" pitchFamily="50" charset="-128"/>
              </a:defRPr>
            </a:lvl1pPr>
          </a:lstStyle>
          <a:p>
            <a:pPr lvl="0"/>
            <a:r>
              <a:rPr lang="ja-JP" altLang="en-US" dirty="0"/>
              <a:t>登壇者肩書きを記入</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bg1"/>
                </a:solidFill>
                <a:latin typeface="+mj-lt"/>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mj-ea"/>
                <a:ea typeface="+mj-ea"/>
                <a:cs typeface="Consolas" panose="020B0609020204030204" pitchFamily="49" charset="0"/>
              </a:defRPr>
            </a:lvl1pPr>
            <a:lvl2pPr marL="346553" indent="0">
              <a:buNone/>
              <a:defRPr>
                <a:gradFill>
                  <a:gsLst>
                    <a:gs pos="1250">
                      <a:srgbClr val="000000"/>
                    </a:gs>
                    <a:gs pos="100000">
                      <a:srgbClr val="000000"/>
                    </a:gs>
                  </a:gsLst>
                  <a:lin ang="5400000" scaled="0"/>
                </a:gradFill>
                <a:latin typeface="+mn-ea"/>
                <a:ea typeface="+mn-ea"/>
                <a:cs typeface="Consolas" panose="020B0609020204030204" pitchFamily="49" charset="0"/>
              </a:defRPr>
            </a:lvl2pPr>
            <a:lvl3pPr marL="584607" indent="0">
              <a:buNone/>
              <a:defRPr>
                <a:gradFill>
                  <a:gsLst>
                    <a:gs pos="1250">
                      <a:srgbClr val="000000"/>
                    </a:gs>
                    <a:gs pos="100000">
                      <a:srgbClr val="000000"/>
                    </a:gs>
                  </a:gsLst>
                  <a:lin ang="5400000" scaled="0"/>
                </a:gradFill>
                <a:latin typeface="+mn-ea"/>
                <a:ea typeface="+mn-ea"/>
                <a:cs typeface="Consolas" panose="020B0609020204030204" pitchFamily="49" charset="0"/>
              </a:defRPr>
            </a:lvl3pPr>
            <a:lvl4pPr marL="814563" indent="0">
              <a:buNone/>
              <a:defRPr>
                <a:gradFill>
                  <a:gsLst>
                    <a:gs pos="1250">
                      <a:srgbClr val="000000"/>
                    </a:gs>
                    <a:gs pos="100000">
                      <a:srgbClr val="000000"/>
                    </a:gs>
                  </a:gsLst>
                  <a:lin ang="5400000" scaled="0"/>
                </a:gradFill>
                <a:latin typeface="+mn-ea"/>
                <a:ea typeface="+mn-ea"/>
                <a:cs typeface="Consolas" panose="020B0609020204030204" pitchFamily="49" charset="0"/>
              </a:defRPr>
            </a:lvl4pPr>
            <a:lvl5pPr marL="1050997" indent="0">
              <a:buNone/>
              <a:defRPr>
                <a:gradFill>
                  <a:gsLst>
                    <a:gs pos="1250">
                      <a:srgbClr val="000000"/>
                    </a:gs>
                    <a:gs pos="100000">
                      <a:srgbClr val="000000"/>
                    </a:gs>
                  </a:gsLst>
                  <a:lin ang="5400000" scaled="0"/>
                </a:gradFill>
                <a:latin typeface="+mn-ea"/>
                <a:ea typeface="+mn-ea"/>
                <a:cs typeface="Consolas" panose="020B0609020204030204" pitchFamily="49" charset="0"/>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12208" y="6377582"/>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07133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mj-ea"/>
                <a:ea typeface="+mj-ea"/>
                <a:cs typeface="Segoe UI" pitchFamily="34" charset="0"/>
              </a:defRPr>
            </a:lvl1pPr>
            <a:lvl2pPr marL="571500" indent="-280988">
              <a:buClr>
                <a:schemeClr val="tx1"/>
              </a:buClr>
              <a:buSzPct val="90000"/>
              <a:buFont typeface="Arial" pitchFamily="34" charset="0"/>
              <a:buChar char="•"/>
              <a:defRPr sz="2400">
                <a:gradFill>
                  <a:gsLst>
                    <a:gs pos="1250">
                      <a:schemeClr val="tx1"/>
                    </a:gs>
                    <a:gs pos="100000">
                      <a:schemeClr val="tx1"/>
                    </a:gs>
                  </a:gsLst>
                  <a:lin ang="5400000" scaled="0"/>
                </a:gradFill>
                <a:latin typeface="+mn-lt"/>
                <a:ea typeface="+mn-ea"/>
                <a:cs typeface="Segoe UI" pitchFamily="34" charset="0"/>
              </a:defRPr>
            </a:lvl2pPr>
            <a:lvl3pPr marL="862013" indent="-290513">
              <a:buClr>
                <a:schemeClr val="tx1"/>
              </a:buClr>
              <a:buSzPct val="90000"/>
              <a:buFont typeface="Arial" pitchFamily="34" charset="0"/>
              <a:buChar char="•"/>
              <a:defRPr sz="2000">
                <a:gradFill>
                  <a:gsLst>
                    <a:gs pos="1250">
                      <a:schemeClr val="tx1"/>
                    </a:gs>
                    <a:gs pos="100000">
                      <a:schemeClr val="tx1"/>
                    </a:gs>
                  </a:gsLst>
                  <a:lin ang="5400000" scaled="0"/>
                </a:gradFill>
                <a:latin typeface="+mn-ea"/>
                <a:ea typeface="+mn-ea"/>
                <a:cs typeface="Segoe UI" pitchFamily="34" charset="0"/>
              </a:defRPr>
            </a:lvl3pPr>
            <a:lvl4pPr marL="1090613" indent="-228600">
              <a:buClr>
                <a:schemeClr val="tx1"/>
              </a:buClr>
              <a:buSzPct val="90000"/>
              <a:buFont typeface="Arial" pitchFamily="34" charset="0"/>
              <a:buChar char="•"/>
              <a:defRPr sz="1800">
                <a:gradFill>
                  <a:gsLst>
                    <a:gs pos="1250">
                      <a:schemeClr val="tx1"/>
                    </a:gs>
                    <a:gs pos="100000">
                      <a:schemeClr val="tx1"/>
                    </a:gs>
                  </a:gsLst>
                  <a:lin ang="5400000" scaled="0"/>
                </a:gradFill>
                <a:latin typeface="+mn-ea"/>
                <a:ea typeface="+mn-ea"/>
                <a:cs typeface="Segoe UI" pitchFamily="34" charset="0"/>
              </a:defRPr>
            </a:lvl4pPr>
            <a:lvl5pPr marL="1319213" indent="-228600">
              <a:buClr>
                <a:schemeClr val="tx1"/>
              </a:buClr>
              <a:buSzPct val="90000"/>
              <a:buFont typeface="Arial" pitchFamily="34" charset="0"/>
              <a:buChar char="•"/>
              <a:defRPr sz="1800">
                <a:gradFill>
                  <a:gsLst>
                    <a:gs pos="1250">
                      <a:schemeClr val="tx1"/>
                    </a:gs>
                    <a:gs pos="100000">
                      <a:schemeClr val="tx1"/>
                    </a:gs>
                  </a:gsLst>
                  <a:lin ang="5400000" scaled="0"/>
                </a:gradFill>
                <a:latin typeface="+mn-ea"/>
                <a:ea typeface="+mn-ea"/>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sz="4800">
                <a:gradFill>
                  <a:gsLst>
                    <a:gs pos="1250">
                      <a:schemeClr val="tx1"/>
                    </a:gs>
                    <a:gs pos="100000">
                      <a:schemeClr val="tx1"/>
                    </a:gs>
                  </a:gsLst>
                  <a:lin ang="5400000" scaled="0"/>
                </a:gradFill>
                <a:latin typeface="+mj-ea"/>
                <a:ea typeface="+mj-ea"/>
                <a:cs typeface="Segoe UI"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ja-JP" altLang="en-US" dirty="0"/>
              <a:t>マスター タイトルの書式設定</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sz="4000">
                <a:gradFill>
                  <a:gsLst>
                    <a:gs pos="1250">
                      <a:schemeClr val="tx2"/>
                    </a:gs>
                    <a:gs pos="99000">
                      <a:schemeClr val="tx2"/>
                    </a:gs>
                  </a:gsLst>
                  <a:lin ang="5400000" scaled="0"/>
                </a:gradFill>
                <a:latin typeface="+mj-ea"/>
                <a:ea typeface="+mj-ea"/>
              </a:defRPr>
            </a:lvl1pPr>
            <a:lvl2pPr marL="0" indent="0">
              <a:buFontTx/>
              <a:buNone/>
              <a:defRPr sz="2400">
                <a:latin typeface="+mn-ea"/>
                <a:ea typeface="+mn-ea"/>
              </a:defRPr>
            </a:lvl2pPr>
            <a:lvl3pPr marL="228600" indent="0">
              <a:buNone/>
              <a:defRPr>
                <a:latin typeface="+mn-ea"/>
                <a:ea typeface="+mn-ea"/>
              </a:defRPr>
            </a:lvl3pPr>
            <a:lvl4pPr marL="457200" indent="0">
              <a:buNone/>
              <a:defRPr>
                <a:latin typeface="+mn-ea"/>
                <a:ea typeface="+mn-ea"/>
              </a:defRPr>
            </a:lvl4pPr>
            <a:lvl5pPr marL="685800" indent="0">
              <a:buNone/>
              <a:defRPr sz="1800">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ja-JP" altLang="en-US" dirty="0"/>
              <a:t>マスター タイトルの書式設定</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sz="4000">
                <a:gradFill>
                  <a:gsLst>
                    <a:gs pos="1250">
                      <a:schemeClr val="tx1"/>
                    </a:gs>
                    <a:gs pos="99000">
                      <a:schemeClr val="tx1"/>
                    </a:gs>
                  </a:gsLst>
                  <a:lin ang="5400000" scaled="0"/>
                </a:gradFill>
                <a:latin typeface="+mj-ea"/>
                <a:ea typeface="+mj-ea"/>
              </a:defRPr>
            </a:lvl1pPr>
            <a:lvl2pPr marL="0" indent="0">
              <a:buFontTx/>
              <a:buNone/>
              <a:defRPr sz="2400">
                <a:latin typeface="+mn-ea"/>
                <a:ea typeface="+mn-ea"/>
              </a:defRPr>
            </a:lvl2pPr>
            <a:lvl3pPr marL="228600" indent="0">
              <a:buNone/>
              <a:defRPr>
                <a:latin typeface="+mn-ea"/>
                <a:ea typeface="+mn-ea"/>
              </a:defRPr>
            </a:lvl3pPr>
            <a:lvl4pPr marL="457200" indent="0">
              <a:buNone/>
              <a:defRPr>
                <a:latin typeface="+mn-ea"/>
                <a:ea typeface="+mn-ea"/>
              </a:defRPr>
            </a:lvl4pPr>
            <a:lvl5pPr marL="685800" indent="0">
              <a:buNone/>
              <a:defRPr>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vl5pPr>
              <a:defRPr>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atin typeface="+mj-ea"/>
                <a:ea typeface="+mj-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Title 5"/>
          <p:cNvSpPr>
            <a:spLocks noGrp="1"/>
          </p:cNvSpPr>
          <p:nvPr>
            <p:ph type="title"/>
          </p:nvPr>
        </p:nvSpPr>
        <p:spPr/>
        <p:txBody>
          <a:bodyPr/>
          <a:lstStyle>
            <a:lvl1pPr>
              <a:defRPr>
                <a:latin typeface="+mj-ea"/>
                <a:ea typeface="+mj-ea"/>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ja-JP" altLang="en-US" dirty="0"/>
              <a:t>マスター タイトルの書式設定</a:t>
            </a:r>
            <a:endParaRPr lang="en-US" dirty="0"/>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latin typeface="+mj-ea"/>
                <a:ea typeface="+mj-ea"/>
              </a:defRPr>
            </a:lvl1pPr>
            <a:lvl2pPr marL="0" indent="0">
              <a:buNone/>
              <a:defRPr sz="2400">
                <a:latin typeface="+mn-ea"/>
                <a:ea typeface="+mn-ea"/>
              </a:defRPr>
            </a:lvl2pPr>
            <a:lvl3pPr marL="231775" indent="0">
              <a:buNone/>
              <a:tabLst/>
              <a:defRPr sz="2000"/>
            </a:lvl3pPr>
            <a:lvl4pPr marL="460375" indent="0">
              <a:buNone/>
              <a:defRPr/>
            </a:lvl4pPr>
            <a:lvl5pPr marL="685800" indent="0">
              <a:buNone/>
              <a:tabLs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latin typeface="+mj-ea"/>
                <a:ea typeface="+mj-ea"/>
              </a:defRPr>
            </a:lvl1pPr>
            <a:lvl2pPr marL="0" indent="0">
              <a:buNone/>
              <a:defRPr sz="2400">
                <a:latin typeface="+mn-ea"/>
                <a:ea typeface="+mn-ea"/>
              </a:defRPr>
            </a:lvl2pPr>
            <a:lvl3pPr marL="231775" indent="0">
              <a:buNone/>
              <a:tabLst/>
              <a:defRPr sz="2000">
                <a:latin typeface="+mn-ea"/>
                <a:ea typeface="+mn-ea"/>
              </a:defRPr>
            </a:lvl3pPr>
            <a:lvl4pPr marL="460375" indent="0">
              <a:buNone/>
              <a:defRPr>
                <a:latin typeface="+mn-ea"/>
                <a:ea typeface="+mn-ea"/>
              </a:defRPr>
            </a:lvl4pPr>
            <a:lvl5pPr marL="685800" indent="0">
              <a:buNone/>
              <a:tabLst/>
              <a:defRPr>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ja-JP" altLang="en-US" dirty="0"/>
              <a:t>マスター タイトルの書式設定</a:t>
            </a:r>
            <a:endParaRPr lang="en-US" dirty="0"/>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atin typeface="+mj-ea"/>
                <a:ea typeface="+mj-ea"/>
              </a:defRPr>
            </a:lvl1pPr>
            <a:lvl2pPr marL="0" indent="0">
              <a:buNone/>
              <a:defRPr sz="2400">
                <a:latin typeface="+mn-ea"/>
                <a:ea typeface="+mn-ea"/>
              </a:defRPr>
            </a:lvl2pPr>
            <a:lvl3pPr marL="231775" indent="0">
              <a:buNone/>
              <a:tabLst/>
              <a:defRPr sz="2000">
                <a:latin typeface="+mn-ea"/>
                <a:ea typeface="+mn-ea"/>
              </a:defRPr>
            </a:lvl3pPr>
            <a:lvl4pPr marL="460375" indent="0">
              <a:buNone/>
              <a:defRPr>
                <a:latin typeface="+mn-ea"/>
                <a:ea typeface="+mn-ea"/>
              </a:defRPr>
            </a:lvl4pPr>
            <a:lvl5pPr marL="685800" indent="0">
              <a:buNone/>
              <a:tabLst/>
              <a:defRPr>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atin typeface="+mj-ea"/>
                <a:ea typeface="+mj-ea"/>
              </a:defRPr>
            </a:lvl1pPr>
            <a:lvl2pPr marL="0" indent="0">
              <a:buNone/>
              <a:defRPr sz="2400">
                <a:latin typeface="+mn-ea"/>
                <a:ea typeface="+mn-ea"/>
              </a:defRPr>
            </a:lvl2pPr>
            <a:lvl3pPr marL="231775" indent="0">
              <a:buNone/>
              <a:tabLst/>
              <a:defRPr sz="2000">
                <a:latin typeface="+mn-ea"/>
                <a:ea typeface="+mn-ea"/>
              </a:defRPr>
            </a:lvl3pPr>
            <a:lvl4pPr marL="460375" indent="0">
              <a:buNone/>
              <a:defRPr>
                <a:latin typeface="+mn-ea"/>
                <a:ea typeface="+mn-ea"/>
              </a:defRPr>
            </a:lvl4pPr>
            <a:lvl5pPr marL="685800" indent="0">
              <a:buNone/>
              <a:tabLst/>
              <a:defRPr>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ja-JP" altLang="en-US"/>
              <a:t>マスター タイトルの書式設定</a:t>
            </a:r>
            <a:endParaRPr lang="en-US" dirty="0"/>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latin typeface="+mj-ea"/>
                <a:ea typeface="+mj-ea"/>
              </a:defRPr>
            </a:lvl1pPr>
            <a:lvl2pPr marL="531166" indent="-233195">
              <a:defRPr sz="2400">
                <a:latin typeface="+mn-ea"/>
                <a:ea typeface="+mn-ea"/>
              </a:defRPr>
            </a:lvl2pPr>
            <a:lvl3pPr marL="699585" indent="-168419">
              <a:tabLst/>
              <a:defRPr sz="2000">
                <a:latin typeface="+mn-ea"/>
                <a:ea typeface="+mn-ea"/>
              </a:defRPr>
            </a:lvl3pPr>
            <a:lvl4pPr marL="880958" indent="-181374">
              <a:defRPr>
                <a:latin typeface="+mn-ea"/>
                <a:ea typeface="+mn-ea"/>
              </a:defRPr>
            </a:lvl4pPr>
            <a:lvl5pPr marL="1049377" indent="-168419">
              <a:tabLst/>
              <a:defRPr>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latin typeface="+mj-ea"/>
                <a:ea typeface="+mj-ea"/>
              </a:defRPr>
            </a:lvl1pPr>
            <a:lvl2pPr marL="531166" indent="-233195">
              <a:defRPr sz="2400">
                <a:latin typeface="+mn-ea"/>
                <a:ea typeface="+mn-ea"/>
              </a:defRPr>
            </a:lvl2pPr>
            <a:lvl3pPr marL="699585" indent="-168419">
              <a:tabLst/>
              <a:defRPr sz="2000">
                <a:latin typeface="+mn-ea"/>
                <a:ea typeface="+mn-ea"/>
              </a:defRPr>
            </a:lvl3pPr>
            <a:lvl4pPr marL="880958" indent="-181374">
              <a:defRPr>
                <a:latin typeface="+mn-ea"/>
                <a:ea typeface="+mn-ea"/>
              </a:defRPr>
            </a:lvl4pPr>
            <a:lvl5pPr marL="1049377" indent="-168419">
              <a:tabLst/>
              <a:defRPr>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ja-JP" altLang="en-US"/>
              <a:t>マスター タイトルの書式設定</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grpSp>
        <p:nvGrpSpPr>
          <p:cNvPr id="18" name="Group 17"/>
          <p:cNvGrpSpPr/>
          <p:nvPr userDrawn="1"/>
        </p:nvGrpSpPr>
        <p:grpSpPr>
          <a:xfrm>
            <a:off x="12618967" y="-16030"/>
            <a:ext cx="952401" cy="5814187"/>
            <a:chOff x="12618967" y="-16030"/>
            <a:chExt cx="952401" cy="5814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游ゴシック" panose="020B0400000000000000" pitchFamily="50" charset="-128"/>
                    <a:ea typeface="游ゴシック" panose="020B0400000000000000" pitchFamily="50" charset="-128"/>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latin typeface="游ゴシック" panose="020B0400000000000000" pitchFamily="50" charset="-128"/>
                    <a:ea typeface="游ゴシック" panose="020B0400000000000000" pitchFamily="50" charset="-128"/>
                    <a:cs typeface="Segoe UI" pitchFamily="34" charset="0"/>
                  </a:rPr>
                  <a:t>R:</a:t>
                </a:r>
                <a:r>
                  <a:rPr lang="en-US" sz="500" baseline="0" dirty="0">
                    <a:gradFill>
                      <a:gsLst>
                        <a:gs pos="2092">
                          <a:srgbClr val="F8F8F8"/>
                        </a:gs>
                        <a:gs pos="10042">
                          <a:srgbClr val="F8F8F8"/>
                        </a:gs>
                      </a:gsLst>
                      <a:lin ang="5400000" scaled="0"/>
                    </a:gradFill>
                    <a:latin typeface="游ゴシック" panose="020B0400000000000000" pitchFamily="50" charset="-128"/>
                    <a:ea typeface="游ゴシック" panose="020B0400000000000000" pitchFamily="50" charset="-128"/>
                    <a:cs typeface="Segoe UI" pitchFamily="34" charset="0"/>
                  </a:rPr>
                  <a:t>0 G:120 B:215</a:t>
                </a:r>
                <a:endParaRPr lang="en-US" sz="500" dirty="0">
                  <a:gradFill>
                    <a:gsLst>
                      <a:gs pos="2092">
                        <a:srgbClr val="F8F8F8"/>
                      </a:gs>
                      <a:gs pos="10042">
                        <a:srgbClr val="F8F8F8"/>
                      </a:gs>
                    </a:gsLst>
                    <a:lin ang="5400000" scaled="0"/>
                  </a:gradFill>
                  <a:latin typeface="游ゴシック" panose="020B0400000000000000" pitchFamily="50" charset="-128"/>
                  <a:ea typeface="游ゴシック" panose="020B0400000000000000" pitchFamily="50" charset="-128"/>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游ゴシック" panose="020B0400000000000000" pitchFamily="50" charset="-128"/>
                    <a:ea typeface="游ゴシック" panose="020B0400000000000000" pitchFamily="50" charset="-128"/>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latin typeface="游ゴシック" panose="020B0400000000000000" pitchFamily="50" charset="-128"/>
                    <a:ea typeface="游ゴシック" panose="020B0400000000000000" pitchFamily="50" charset="-128"/>
                    <a:cs typeface="Segoe UI" pitchFamily="34" charset="0"/>
                  </a:rPr>
                  <a:t>R:</a:t>
                </a:r>
                <a:r>
                  <a:rPr lang="en-US" sz="500" baseline="0" dirty="0">
                    <a:gradFill>
                      <a:gsLst>
                        <a:gs pos="7965">
                          <a:srgbClr val="000000"/>
                        </a:gs>
                        <a:gs pos="28319">
                          <a:srgbClr val="000000"/>
                        </a:gs>
                      </a:gsLst>
                      <a:lin ang="5400000" scaled="0"/>
                    </a:gradFill>
                    <a:latin typeface="游ゴシック" panose="020B0400000000000000" pitchFamily="50" charset="-128"/>
                    <a:ea typeface="游ゴシック" panose="020B0400000000000000" pitchFamily="50" charset="-128"/>
                    <a:cs typeface="Segoe UI" pitchFamily="34" charset="0"/>
                  </a:rPr>
                  <a:t>0 G:188 B:242</a:t>
                </a:r>
                <a:endParaRPr lang="en-US" sz="500" dirty="0">
                  <a:gradFill>
                    <a:gsLst>
                      <a:gs pos="7965">
                        <a:srgbClr val="000000"/>
                      </a:gs>
                      <a:gs pos="28319">
                        <a:srgbClr val="000000"/>
                      </a:gs>
                    </a:gsLst>
                    <a:lin ang="5400000" scaled="0"/>
                  </a:gradFill>
                  <a:latin typeface="游ゴシック" panose="020B0400000000000000" pitchFamily="50" charset="-128"/>
                  <a:ea typeface="游ゴシック" panose="020B0400000000000000" pitchFamily="50" charset="-128"/>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游ゴシック" panose="020B0400000000000000" pitchFamily="50" charset="-128"/>
                    <a:ea typeface="游ゴシック" panose="020B0400000000000000" pitchFamily="50" charset="-128"/>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latin typeface="游ゴシック" panose="020B0400000000000000" pitchFamily="50" charset="-128"/>
                    <a:ea typeface="游ゴシック" panose="020B0400000000000000" pitchFamily="50" charset="-128"/>
                    <a:cs typeface="Segoe UI" pitchFamily="34" charset="0"/>
                  </a:rPr>
                  <a:t>R:</a:t>
                </a:r>
                <a:r>
                  <a:rPr lang="en-US" sz="500" baseline="0" dirty="0">
                    <a:gradFill>
                      <a:gsLst>
                        <a:gs pos="92035">
                          <a:srgbClr val="505050"/>
                        </a:gs>
                        <a:gs pos="27000">
                          <a:srgbClr val="505050"/>
                        </a:gs>
                      </a:gsLst>
                      <a:lin ang="5400000" scaled="0"/>
                    </a:gradFill>
                    <a:latin typeface="游ゴシック" panose="020B0400000000000000" pitchFamily="50" charset="-128"/>
                    <a:ea typeface="游ゴシック" panose="020B0400000000000000" pitchFamily="50" charset="-128"/>
                    <a:cs typeface="Segoe UI" pitchFamily="34" charset="0"/>
                  </a:rPr>
                  <a:t>210 G:210 B:210</a:t>
                </a:r>
                <a:endParaRPr lang="en-US" sz="500" dirty="0">
                  <a:gradFill>
                    <a:gsLst>
                      <a:gs pos="92035">
                        <a:srgbClr val="505050"/>
                      </a:gs>
                      <a:gs pos="27000">
                        <a:srgbClr val="505050"/>
                      </a:gs>
                    </a:gsLst>
                    <a:lin ang="5400000" scaled="0"/>
                  </a:gradFill>
                  <a:latin typeface="游ゴシック" panose="020B0400000000000000" pitchFamily="50" charset="-128"/>
                  <a:ea typeface="游ゴシック" panose="020B0400000000000000" pitchFamily="50" charset="-128"/>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游ゴシック" panose="020B0400000000000000" pitchFamily="50" charset="-128"/>
                    <a:ea typeface="游ゴシック" panose="020B0400000000000000" pitchFamily="50" charset="-128"/>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latin typeface="游ゴシック" panose="020B0400000000000000" pitchFamily="50" charset="-128"/>
                    <a:ea typeface="游ゴシック" panose="020B0400000000000000" pitchFamily="50" charset="-128"/>
                    <a:cs typeface="Segoe UI" pitchFamily="34" charset="0"/>
                  </a:rPr>
                  <a:t>R:</a:t>
                </a:r>
                <a:r>
                  <a:rPr lang="en-US" sz="500" baseline="0" dirty="0">
                    <a:gradFill>
                      <a:gsLst>
                        <a:gs pos="0">
                          <a:srgbClr val="FFFFFF"/>
                        </a:gs>
                        <a:gs pos="100000">
                          <a:srgbClr val="FFFFFF"/>
                        </a:gs>
                      </a:gsLst>
                      <a:lin ang="5400000" scaled="0"/>
                    </a:gradFill>
                    <a:latin typeface="游ゴシック" panose="020B0400000000000000" pitchFamily="50" charset="-128"/>
                    <a:ea typeface="游ゴシック" panose="020B0400000000000000" pitchFamily="50" charset="-128"/>
                    <a:cs typeface="Segoe UI" pitchFamily="34" charset="0"/>
                  </a:rPr>
                  <a:t>0 G:32 B:80</a:t>
                </a:r>
                <a:endParaRPr lang="en-US" sz="500" dirty="0">
                  <a:gradFill>
                    <a:gsLst>
                      <a:gs pos="0">
                        <a:srgbClr val="FFFFFF"/>
                      </a:gs>
                      <a:gs pos="100000">
                        <a:srgbClr val="FFFFFF"/>
                      </a:gs>
                    </a:gsLst>
                    <a:lin ang="5400000" scaled="0"/>
                  </a:gradFill>
                  <a:latin typeface="游ゴシック" panose="020B0400000000000000" pitchFamily="50" charset="-128"/>
                  <a:ea typeface="游ゴシック" panose="020B0400000000000000" pitchFamily="50" charset="-128"/>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游ゴシック" panose="020B0400000000000000" pitchFamily="50" charset="-128"/>
                    <a:ea typeface="游ゴシック" panose="020B0400000000000000" pitchFamily="50" charset="-128"/>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latin typeface="游ゴシック" panose="020B0400000000000000" pitchFamily="50" charset="-128"/>
                    <a:ea typeface="游ゴシック" panose="020B0400000000000000" pitchFamily="50" charset="-128"/>
                    <a:cs typeface="Segoe UI" pitchFamily="34" charset="0"/>
                  </a:rPr>
                  <a:t>R:</a:t>
                </a:r>
                <a:r>
                  <a:rPr lang="en-US" sz="500" baseline="0" dirty="0">
                    <a:gradFill>
                      <a:gsLst>
                        <a:gs pos="2092">
                          <a:srgbClr val="F8F8F8"/>
                        </a:gs>
                        <a:gs pos="10042">
                          <a:srgbClr val="F8F8F8"/>
                        </a:gs>
                      </a:gsLst>
                      <a:lin ang="5400000" scaled="0"/>
                    </a:gradFill>
                    <a:latin typeface="游ゴシック" panose="020B0400000000000000" pitchFamily="50" charset="-128"/>
                    <a:ea typeface="游ゴシック" panose="020B0400000000000000" pitchFamily="50" charset="-128"/>
                    <a:cs typeface="Segoe UI" pitchFamily="34" charset="0"/>
                  </a:rPr>
                  <a:t>80 G:80 B:80</a:t>
                </a:r>
                <a:endParaRPr lang="en-US" sz="500" dirty="0">
                  <a:gradFill>
                    <a:gsLst>
                      <a:gs pos="2092">
                        <a:srgbClr val="F8F8F8"/>
                      </a:gs>
                      <a:gs pos="10042">
                        <a:srgbClr val="F8F8F8"/>
                      </a:gs>
                    </a:gsLst>
                    <a:lin ang="5400000" scaled="0"/>
                  </a:gradFill>
                  <a:latin typeface="游ゴシック" panose="020B0400000000000000" pitchFamily="50" charset="-128"/>
                  <a:ea typeface="游ゴシック" panose="020B0400000000000000" pitchFamily="50" charset="-128"/>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游ゴシック" panose="020B0400000000000000" pitchFamily="50" charset="-128"/>
                    <a:ea typeface="游ゴシック" panose="020B0400000000000000" pitchFamily="50" charset="-128"/>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latin typeface="游ゴシック" panose="020B0400000000000000" pitchFamily="50" charset="-128"/>
                    <a:ea typeface="游ゴシック" panose="020B0400000000000000" pitchFamily="50" charset="-128"/>
                    <a:cs typeface="Segoe UI" pitchFamily="34" charset="0"/>
                  </a:rPr>
                  <a:t>R:</a:t>
                </a:r>
                <a:r>
                  <a:rPr lang="en-US" sz="500" baseline="0" dirty="0">
                    <a:gradFill>
                      <a:gsLst>
                        <a:gs pos="2092">
                          <a:srgbClr val="F8F8F8"/>
                        </a:gs>
                        <a:gs pos="10042">
                          <a:srgbClr val="F8F8F8"/>
                        </a:gs>
                      </a:gsLst>
                      <a:lin ang="5400000" scaled="0"/>
                    </a:gradFill>
                    <a:latin typeface="游ゴシック" panose="020B0400000000000000" pitchFamily="50" charset="-128"/>
                    <a:ea typeface="游ゴシック" panose="020B0400000000000000" pitchFamily="50" charset="-128"/>
                    <a:cs typeface="Segoe UI" pitchFamily="34" charset="0"/>
                  </a:rPr>
                  <a:t>115 G:115 B:115</a:t>
                </a:r>
                <a:endParaRPr lang="en-US" sz="500" dirty="0">
                  <a:gradFill>
                    <a:gsLst>
                      <a:gs pos="2092">
                        <a:srgbClr val="F8F8F8"/>
                      </a:gs>
                      <a:gs pos="10042">
                        <a:srgbClr val="F8F8F8"/>
                      </a:gs>
                    </a:gsLst>
                    <a:lin ang="5400000" scaled="0"/>
                  </a:gradFill>
                  <a:latin typeface="游ゴシック" panose="020B0400000000000000" pitchFamily="50" charset="-128"/>
                  <a:ea typeface="游ゴシック" panose="020B0400000000000000" pitchFamily="50" charset="-128"/>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游ゴシック" panose="020B0400000000000000" pitchFamily="50" charset="-128"/>
                    <a:ea typeface="游ゴシック" panose="020B0400000000000000" pitchFamily="50" charset="-128"/>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游ゴシック" panose="020B0400000000000000" pitchFamily="50" charset="-128"/>
                    <a:ea typeface="游ゴシック" panose="020B0400000000000000" pitchFamily="50" charset="-128"/>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游ゴシック" panose="020B0400000000000000" pitchFamily="50" charset="-128"/>
                    <a:ea typeface="游ゴシック" panose="020B0400000000000000" pitchFamily="50" charset="-128"/>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latin typeface="游ゴシック" panose="020B0400000000000000" pitchFamily="50" charset="-128"/>
                    <a:ea typeface="游ゴシック" panose="020B0400000000000000" pitchFamily="50" charset="-128"/>
                    <a:cs typeface="Segoe UI" pitchFamily="34" charset="0"/>
                  </a:rPr>
                  <a:t>R:</a:t>
                </a:r>
                <a:r>
                  <a:rPr lang="en-US" sz="500" baseline="0" dirty="0">
                    <a:gradFill>
                      <a:gsLst>
                        <a:gs pos="2092">
                          <a:srgbClr val="F8F8F8"/>
                        </a:gs>
                        <a:gs pos="10042">
                          <a:srgbClr val="F8F8F8"/>
                        </a:gs>
                      </a:gsLst>
                      <a:lin ang="5400000" scaled="0"/>
                    </a:gradFill>
                    <a:latin typeface="游ゴシック" panose="020B0400000000000000" pitchFamily="50" charset="-128"/>
                    <a:ea typeface="游ゴシック" panose="020B0400000000000000" pitchFamily="50" charset="-128"/>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游ゴシック" panose="020B0400000000000000" pitchFamily="50" charset="-128"/>
                    <a:ea typeface="游ゴシック" panose="020B0400000000000000" pitchFamily="50" charset="-128"/>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latin typeface="游ゴシック" panose="020B0400000000000000" pitchFamily="50" charset="-128"/>
                    <a:ea typeface="游ゴシック" panose="020B0400000000000000" pitchFamily="50" charset="-128"/>
                    <a:cs typeface="Segoe UI" pitchFamily="34" charset="0"/>
                  </a:rPr>
                  <a:t>R:</a:t>
                </a:r>
                <a:r>
                  <a:rPr lang="en-US" sz="500" baseline="0" dirty="0">
                    <a:gradFill>
                      <a:gsLst>
                        <a:gs pos="2092">
                          <a:srgbClr val="F8F8F8"/>
                        </a:gs>
                        <a:gs pos="10042">
                          <a:srgbClr val="F8F8F8"/>
                        </a:gs>
                      </a:gsLst>
                      <a:lin ang="5400000" scaled="0"/>
                    </a:gradFill>
                    <a:latin typeface="游ゴシック" panose="020B0400000000000000" pitchFamily="50" charset="-128"/>
                    <a:ea typeface="游ゴシック" panose="020B0400000000000000" pitchFamily="50" charset="-128"/>
                    <a:cs typeface="Segoe UI" pitchFamily="34" charset="0"/>
                  </a:rPr>
                  <a:t>16 G:124 B:16</a:t>
                </a:r>
                <a:endParaRPr lang="en-US" sz="500" dirty="0">
                  <a:gradFill>
                    <a:gsLst>
                      <a:gs pos="2092">
                        <a:srgbClr val="F8F8F8"/>
                      </a:gs>
                      <a:gs pos="10042">
                        <a:srgbClr val="F8F8F8"/>
                      </a:gs>
                    </a:gsLst>
                    <a:lin ang="5400000" scaled="0"/>
                  </a:gradFill>
                  <a:latin typeface="游ゴシック" panose="020B0400000000000000" pitchFamily="50" charset="-128"/>
                  <a:ea typeface="游ゴシック" panose="020B0400000000000000" pitchFamily="50" charset="-128"/>
                  <a:cs typeface="Segoe UI" pitchFamily="34" charset="0"/>
                </a:endParaRPr>
              </a:p>
            </p:txBody>
          </p:sp>
        </p:grpSp>
        <p:sp>
          <p:nvSpPr>
            <p:cNvPr id="28" name="TextBox 27"/>
            <p:cNvSpPr txBox="1"/>
            <p:nvPr userDrawn="1"/>
          </p:nvSpPr>
          <p:spPr>
            <a:xfrm rot="5400000">
              <a:off x="12972005" y="260168"/>
              <a:ext cx="87556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latin typeface="游ゴシック" panose="020B0400000000000000" pitchFamily="50" charset="-128"/>
                  <a:ea typeface="游ゴシック" panose="020B0400000000000000" pitchFamily="50" charset="-128"/>
                </a:rPr>
                <a:t>Main colors</a:t>
              </a:r>
            </a:p>
          </p:txBody>
        </p:sp>
        <p:sp>
          <p:nvSpPr>
            <p:cNvPr id="32" name="TextBox 31"/>
            <p:cNvSpPr txBox="1"/>
            <p:nvPr userDrawn="1"/>
          </p:nvSpPr>
          <p:spPr>
            <a:xfrm rot="5400000">
              <a:off x="11664324" y="4230580"/>
              <a:ext cx="2811988"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latin typeface="游ゴシック" panose="020B0400000000000000" pitchFamily="50" charset="-128"/>
                  <a:ea typeface="游ゴシック" panose="020B0400000000000000" pitchFamily="50" charset="-128"/>
                </a:rPr>
                <a:t>Secondary colors (use only when</a:t>
              </a:r>
              <a:r>
                <a:rPr lang="en-US" sz="1000" baseline="0" dirty="0">
                  <a:gradFill>
                    <a:gsLst>
                      <a:gs pos="2917">
                        <a:schemeClr val="tx1"/>
                      </a:gs>
                      <a:gs pos="30000">
                        <a:schemeClr val="tx1"/>
                      </a:gs>
                    </a:gsLst>
                    <a:lin ang="5400000" scaled="0"/>
                  </a:gradFill>
                  <a:latin typeface="游ゴシック" panose="020B0400000000000000" pitchFamily="50" charset="-128"/>
                  <a:ea typeface="游ゴシック" panose="020B0400000000000000" pitchFamily="50" charset="-128"/>
                </a:rPr>
                <a:t> necessary)</a:t>
              </a:r>
              <a:endParaRPr lang="en-US" sz="1000" dirty="0">
                <a:gradFill>
                  <a:gsLst>
                    <a:gs pos="2917">
                      <a:schemeClr val="tx1"/>
                    </a:gs>
                    <a:gs pos="30000">
                      <a:schemeClr val="tx1"/>
                    </a:gs>
                  </a:gsLst>
                  <a:lin ang="5400000" scaled="0"/>
                </a:gradFill>
                <a:latin typeface="游ゴシック" panose="020B0400000000000000" pitchFamily="50" charset="-128"/>
                <a:ea typeface="游ゴシック" panose="020B0400000000000000" pitchFamily="50" charset="-128"/>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37" r:id="rId12"/>
    <p:sldLayoutId id="2147484249" r:id="rId13"/>
    <p:sldLayoutId id="2147484301" r:id="rId14"/>
    <p:sldLayoutId id="2147484252" r:id="rId15"/>
    <p:sldLayoutId id="2147484251" r:id="rId16"/>
    <p:sldLayoutId id="2147484254" r:id="rId17"/>
    <p:sldLayoutId id="2147484257" r:id="rId18"/>
    <p:sldLayoutId id="2147484258" r:id="rId19"/>
    <p:sldLayoutId id="2147484260" r:id="rId20"/>
    <p:sldLayoutId id="2147484299" r:id="rId21"/>
    <p:sldLayoutId id="2147484263" r:id="rId22"/>
  </p:sldLayoutIdLst>
  <p:transition>
    <p:fade/>
  </p:transition>
  <p:txStyles>
    <p:titleStyle>
      <a:lvl1pPr algn="l" defTabSz="932742" rtl="0" eaLnBrk="1" latinLnBrk="0" hangingPunct="1">
        <a:lnSpc>
          <a:spcPct val="90000"/>
        </a:lnSpc>
        <a:spcBef>
          <a:spcPct val="0"/>
        </a:spcBef>
        <a:buNone/>
        <a:defRPr kumimoji="1" lang="en-US" sz="4800" b="0" kern="1200" cap="none" spc="-102" baseline="0" dirty="0" smtClean="0">
          <a:ln w="3175">
            <a:noFill/>
          </a:ln>
          <a:gradFill>
            <a:gsLst>
              <a:gs pos="1250">
                <a:schemeClr val="tx1"/>
              </a:gs>
              <a:gs pos="100000">
                <a:schemeClr val="tx1"/>
              </a:gs>
            </a:gsLst>
            <a:lin ang="5400000" scaled="0"/>
          </a:gradFill>
          <a:effectLst/>
          <a:latin typeface="游ゴシック" panose="020B0400000000000000" pitchFamily="50" charset="-128"/>
          <a:ea typeface="游ゴシック" panose="020B0400000000000000" pitchFamily="50" charset="-128"/>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4000" kern="1200" spc="0" baseline="0">
          <a:gradFill>
            <a:gsLst>
              <a:gs pos="1250">
                <a:schemeClr val="tx1"/>
              </a:gs>
              <a:gs pos="100000">
                <a:schemeClr val="tx1"/>
              </a:gs>
            </a:gsLst>
            <a:lin ang="5400000" scaled="0"/>
          </a:gradFill>
          <a:latin typeface="游ゴシック" panose="020B0400000000000000" pitchFamily="50" charset="-128"/>
          <a:ea typeface="游ゴシック" panose="020B0400000000000000" pitchFamily="50" charset="-128"/>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游ゴシック" panose="020B0400000000000000" pitchFamily="50" charset="-128"/>
          <a:ea typeface="游ゴシック" panose="020B0400000000000000" pitchFamily="50" charset="-128"/>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游ゴシック" panose="020B0400000000000000" pitchFamily="50" charset="-128"/>
          <a:ea typeface="游ゴシック" panose="020B0400000000000000" pitchFamily="50" charset="-128"/>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1800" kern="1200" spc="0" baseline="0">
          <a:gradFill>
            <a:gsLst>
              <a:gs pos="1250">
                <a:schemeClr val="tx1"/>
              </a:gs>
              <a:gs pos="100000">
                <a:schemeClr val="tx1"/>
              </a:gs>
            </a:gsLst>
            <a:lin ang="5400000" scaled="0"/>
          </a:gradFill>
          <a:latin typeface="游ゴシック" panose="020B0400000000000000" pitchFamily="50" charset="-128"/>
          <a:ea typeface="游ゴシック" panose="020B0400000000000000" pitchFamily="50" charset="-128"/>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1800" kern="1200" spc="0" baseline="0">
          <a:gradFill>
            <a:gsLst>
              <a:gs pos="1250">
                <a:schemeClr val="tx1"/>
              </a:gs>
              <a:gs pos="100000">
                <a:schemeClr val="tx1"/>
              </a:gs>
            </a:gsLst>
            <a:lin ang="5400000" scaled="0"/>
          </a:gradFill>
          <a:latin typeface="游ゴシック" panose="020B0400000000000000" pitchFamily="50" charset="-128"/>
          <a:ea typeface="游ゴシック" panose="020B0400000000000000" pitchFamily="50" charset="-128"/>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32742" rtl="0" eaLnBrk="1" latinLnBrk="0" hangingPunct="1">
        <a:defRPr kumimoji="1" sz="1800" kern="1200">
          <a:solidFill>
            <a:schemeClr val="tx1"/>
          </a:solidFill>
          <a:latin typeface="+mn-lt"/>
          <a:ea typeface="+mn-ea"/>
          <a:cs typeface="+mn-cs"/>
        </a:defRPr>
      </a:lvl1pPr>
      <a:lvl2pPr marL="466371" algn="l" defTabSz="932742" rtl="0" eaLnBrk="1" latinLnBrk="0" hangingPunct="1">
        <a:defRPr kumimoji="1" sz="1800" kern="1200">
          <a:solidFill>
            <a:schemeClr val="tx1"/>
          </a:solidFill>
          <a:latin typeface="+mn-lt"/>
          <a:ea typeface="+mn-ea"/>
          <a:cs typeface="+mn-cs"/>
        </a:defRPr>
      </a:lvl2pPr>
      <a:lvl3pPr marL="932742" algn="l" defTabSz="932742" rtl="0" eaLnBrk="1" latinLnBrk="0" hangingPunct="1">
        <a:defRPr kumimoji="1" sz="1800" kern="1200">
          <a:solidFill>
            <a:schemeClr val="tx1"/>
          </a:solidFill>
          <a:latin typeface="+mn-lt"/>
          <a:ea typeface="+mn-ea"/>
          <a:cs typeface="+mn-cs"/>
        </a:defRPr>
      </a:lvl3pPr>
      <a:lvl4pPr marL="1399113" algn="l" defTabSz="932742" rtl="0" eaLnBrk="1" latinLnBrk="0" hangingPunct="1">
        <a:defRPr kumimoji="1" sz="1800" kern="1200">
          <a:solidFill>
            <a:schemeClr val="tx1"/>
          </a:solidFill>
          <a:latin typeface="+mn-lt"/>
          <a:ea typeface="+mn-ea"/>
          <a:cs typeface="+mn-cs"/>
        </a:defRPr>
      </a:lvl4pPr>
      <a:lvl5pPr marL="1865484" algn="l" defTabSz="932742" rtl="0" eaLnBrk="1" latinLnBrk="0" hangingPunct="1">
        <a:defRPr kumimoji="1" sz="1800" kern="1200">
          <a:solidFill>
            <a:schemeClr val="tx1"/>
          </a:solidFill>
          <a:latin typeface="+mn-lt"/>
          <a:ea typeface="+mn-ea"/>
          <a:cs typeface="+mn-cs"/>
        </a:defRPr>
      </a:lvl5pPr>
      <a:lvl6pPr marL="2331856" algn="l" defTabSz="932742" rtl="0" eaLnBrk="1" latinLnBrk="0" hangingPunct="1">
        <a:defRPr kumimoji="1" sz="1800" kern="1200">
          <a:solidFill>
            <a:schemeClr val="tx1"/>
          </a:solidFill>
          <a:latin typeface="+mn-lt"/>
          <a:ea typeface="+mn-ea"/>
          <a:cs typeface="+mn-cs"/>
        </a:defRPr>
      </a:lvl6pPr>
      <a:lvl7pPr marL="2798226" algn="l" defTabSz="932742" rtl="0" eaLnBrk="1" latinLnBrk="0" hangingPunct="1">
        <a:defRPr kumimoji="1" sz="1800" kern="1200">
          <a:solidFill>
            <a:schemeClr val="tx1"/>
          </a:solidFill>
          <a:latin typeface="+mn-lt"/>
          <a:ea typeface="+mn-ea"/>
          <a:cs typeface="+mn-cs"/>
        </a:defRPr>
      </a:lvl7pPr>
      <a:lvl8pPr marL="3264597" algn="l" defTabSz="932742" rtl="0" eaLnBrk="1" latinLnBrk="0" hangingPunct="1">
        <a:defRPr kumimoji="1" sz="1800" kern="1200">
          <a:solidFill>
            <a:schemeClr val="tx1"/>
          </a:solidFill>
          <a:latin typeface="+mn-lt"/>
          <a:ea typeface="+mn-ea"/>
          <a:cs typeface="+mn-cs"/>
        </a:defRPr>
      </a:lvl8pPr>
      <a:lvl9pPr marL="3730969" algn="l" defTabSz="932742"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1" y="2125678"/>
            <a:ext cx="10480039" cy="1828786"/>
          </a:xfrm>
        </p:spPr>
        <p:txBody>
          <a:bodyPr/>
          <a:lstStyle/>
          <a:p>
            <a:r>
              <a:rPr lang="en-US" altLang="ja-JP" dirty="0"/>
              <a:t>Web </a:t>
            </a:r>
            <a:r>
              <a:rPr lang="ja-JP" altLang="en-US" dirty="0"/>
              <a:t>制作者の疑問を解消</a:t>
            </a:r>
            <a:r>
              <a:rPr lang="en-US" altLang="ja-JP" dirty="0"/>
              <a:t>! </a:t>
            </a:r>
            <a:br>
              <a:rPr lang="en-US" altLang="ja-JP" dirty="0"/>
            </a:br>
            <a:r>
              <a:rPr lang="en-US" altLang="ja-JP" dirty="0"/>
              <a:t>AWS </a:t>
            </a:r>
            <a:r>
              <a:rPr lang="ja-JP" altLang="en-US" dirty="0" err="1"/>
              <a:t>で</a:t>
            </a:r>
            <a:r>
              <a:rPr lang="ja-JP" altLang="en-US" dirty="0"/>
              <a:t>できることは </a:t>
            </a:r>
            <a:r>
              <a:rPr lang="en-US" altLang="ja-JP" dirty="0"/>
              <a:t>Azure </a:t>
            </a:r>
            <a:r>
              <a:rPr lang="ja-JP" altLang="en-US" dirty="0" err="1"/>
              <a:t>で</a:t>
            </a:r>
            <a:r>
              <a:rPr lang="ja-JP" altLang="en-US" dirty="0"/>
              <a:t>できるの</a:t>
            </a:r>
            <a:r>
              <a:rPr lang="en-US" altLang="ja-JP" dirty="0"/>
              <a:t>?</a:t>
            </a:r>
            <a:endParaRPr kumimoji="1" lang="ja-JP" altLang="en-US" dirty="0"/>
          </a:p>
        </p:txBody>
      </p:sp>
      <p:sp>
        <p:nvSpPr>
          <p:cNvPr id="4" name="Text Placeholder 3"/>
          <p:cNvSpPr>
            <a:spLocks noGrp="1"/>
          </p:cNvSpPr>
          <p:nvPr>
            <p:ph type="body" sz="quarter" idx="14"/>
          </p:nvPr>
        </p:nvSpPr>
        <p:spPr>
          <a:xfrm>
            <a:off x="274701" y="4577382"/>
            <a:ext cx="10058337" cy="1502872"/>
          </a:xfrm>
        </p:spPr>
        <p:txBody>
          <a:bodyPr/>
          <a:lstStyle/>
          <a:p>
            <a:r>
              <a:rPr lang="ja-JP" altLang="en-US" sz="2800" dirty="0"/>
              <a:t>株式会社 </a:t>
            </a:r>
            <a:r>
              <a:rPr lang="en-US" altLang="ja-JP" sz="2800" dirty="0"/>
              <a:t>LIG</a:t>
            </a:r>
            <a:r>
              <a:rPr lang="ja-JP" altLang="en-US" sz="2800" dirty="0"/>
              <a:t> エンジニア</a:t>
            </a:r>
            <a:endParaRPr lang="en-US" altLang="ja-JP" sz="2800" dirty="0"/>
          </a:p>
          <a:p>
            <a:r>
              <a:rPr lang="ja-JP" altLang="en-US" sz="2800" b="1" dirty="0">
                <a:solidFill>
                  <a:srgbClr val="FFFF00"/>
                </a:solidFill>
              </a:rPr>
              <a:t>菅原のびすけ</a:t>
            </a:r>
            <a:endParaRPr lang="en-US" altLang="ja-JP" sz="2800" b="1" dirty="0">
              <a:solidFill>
                <a:srgbClr val="FFFF00"/>
              </a:solidFill>
            </a:endParaRPr>
          </a:p>
          <a:p>
            <a:endParaRPr lang="ja-JP" altLang="en-US" sz="1100" b="1" dirty="0">
              <a:solidFill>
                <a:srgbClr val="FFFF00"/>
              </a:solidFill>
            </a:endParaRPr>
          </a:p>
          <a:p>
            <a:r>
              <a:rPr lang="ja-JP" altLang="en-US" sz="2800" dirty="0"/>
              <a:t>シグマコンサルティング株式会社</a:t>
            </a:r>
          </a:p>
          <a:p>
            <a:r>
              <a:rPr lang="ja-JP" altLang="en-US" sz="2800" b="1" dirty="0">
                <a:solidFill>
                  <a:srgbClr val="FFFF00"/>
                </a:solidFill>
              </a:rPr>
              <a:t>冨田順 </a:t>
            </a:r>
            <a:r>
              <a:rPr lang="en-US" altLang="ja-JP" sz="2800" b="1" dirty="0">
                <a:solidFill>
                  <a:srgbClr val="FFFF00"/>
                </a:solidFill>
              </a:rPr>
              <a:t>(</a:t>
            </a:r>
            <a:r>
              <a:rPr lang="ja-JP" altLang="en-US" sz="2800" b="1" dirty="0">
                <a:solidFill>
                  <a:srgbClr val="FFFF00"/>
                </a:solidFill>
              </a:rPr>
              <a:t>はるたま</a:t>
            </a:r>
            <a:r>
              <a:rPr lang="en-US" altLang="ja-JP" sz="2800" b="1" dirty="0">
                <a:solidFill>
                  <a:srgbClr val="FFFF00"/>
                </a:solidFill>
              </a:rPr>
              <a:t>)</a:t>
            </a:r>
          </a:p>
        </p:txBody>
      </p:sp>
    </p:spTree>
    <p:extLst>
      <p:ext uri="{BB962C8B-B14F-4D97-AF65-F5344CB8AC3E}">
        <p14:creationId xmlns:p14="http://schemas.microsoft.com/office/powerpoint/2010/main" val="413511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kumimoji="1" lang="ja-JP" altLang="en-US" dirty="0"/>
              <a:t>自己紹介</a:t>
            </a:r>
          </a:p>
        </p:txBody>
      </p:sp>
      <p:sp>
        <p:nvSpPr>
          <p:cNvPr id="4" name="Text Placeholder 3"/>
          <p:cNvSpPr>
            <a:spLocks noGrp="1"/>
          </p:cNvSpPr>
          <p:nvPr>
            <p:ph type="body" sz="quarter" idx="10"/>
          </p:nvPr>
        </p:nvSpPr>
        <p:spPr>
          <a:xfrm>
            <a:off x="274638" y="1212850"/>
            <a:ext cx="11887200" cy="4074962"/>
          </a:xfrm>
        </p:spPr>
        <p:txBody>
          <a:bodyPr/>
          <a:lstStyle/>
          <a:p>
            <a:r>
              <a:rPr lang="ja-JP" altLang="en-US" sz="2800" dirty="0"/>
              <a:t> </a:t>
            </a:r>
            <a:r>
              <a:rPr lang="ja-JP" altLang="en-US" sz="3200" b="1" dirty="0"/>
              <a:t>菅原のびすけ</a:t>
            </a:r>
          </a:p>
          <a:p>
            <a:r>
              <a:rPr lang="ja-JP" altLang="en-US" sz="2800" dirty="0"/>
              <a:t> 株式会社 </a:t>
            </a:r>
            <a:r>
              <a:rPr lang="en-US" altLang="ja-JP" sz="2800" dirty="0"/>
              <a:t>LIG</a:t>
            </a:r>
            <a:r>
              <a:rPr lang="ja-JP" altLang="en-US" sz="2800" dirty="0"/>
              <a:t> エンジニア</a:t>
            </a:r>
            <a:endParaRPr lang="en-US" altLang="ja-JP" sz="2800" dirty="0"/>
          </a:p>
          <a:p>
            <a:r>
              <a:rPr lang="en-US" altLang="ja-JP" sz="2800" dirty="0">
                <a:solidFill>
                  <a:schemeClr val="tx1"/>
                </a:solidFill>
              </a:rPr>
              <a:t>1989 </a:t>
            </a:r>
            <a:r>
              <a:rPr lang="ja-JP" altLang="en-US" sz="2800" dirty="0">
                <a:solidFill>
                  <a:schemeClr val="tx1"/>
                </a:solidFill>
              </a:rPr>
              <a:t>年生まれ。岩手県立大学在籍時に </a:t>
            </a:r>
            <a:r>
              <a:rPr lang="en-US" altLang="ja-JP" sz="2800" dirty="0">
                <a:solidFill>
                  <a:schemeClr val="tx1"/>
                </a:solidFill>
              </a:rPr>
              <a:t>IT </a:t>
            </a:r>
            <a:r>
              <a:rPr lang="ja-JP" altLang="en-US" sz="2800" dirty="0">
                <a:solidFill>
                  <a:schemeClr val="tx1"/>
                </a:solidFill>
              </a:rPr>
              <a:t>ベンチャー企業の役員を務める。台湾での留学を経て、大学院卒業を機に株式会社 </a:t>
            </a:r>
            <a:r>
              <a:rPr lang="en-US" altLang="ja-JP" sz="2800" dirty="0">
                <a:solidFill>
                  <a:schemeClr val="tx1"/>
                </a:solidFill>
              </a:rPr>
              <a:t>LIG </a:t>
            </a:r>
            <a:r>
              <a:rPr lang="ja-JP" altLang="en-US" sz="2800" dirty="0">
                <a:solidFill>
                  <a:schemeClr val="tx1"/>
                </a:solidFill>
              </a:rPr>
              <a:t>に</a:t>
            </a:r>
            <a:r>
              <a:rPr lang="en-US" altLang="ja-JP" sz="2800" dirty="0">
                <a:solidFill>
                  <a:schemeClr val="tx1"/>
                </a:solidFill>
              </a:rPr>
              <a:t>Web </a:t>
            </a:r>
            <a:r>
              <a:rPr lang="ja-JP" altLang="en-US" sz="2800" dirty="0">
                <a:solidFill>
                  <a:schemeClr val="tx1"/>
                </a:solidFill>
              </a:rPr>
              <a:t>エンジニアとして入社、</a:t>
            </a:r>
            <a:r>
              <a:rPr lang="en-US" altLang="ja-JP" sz="2800" dirty="0">
                <a:solidFill>
                  <a:schemeClr val="tx1"/>
                </a:solidFill>
              </a:rPr>
              <a:t>Web </a:t>
            </a:r>
            <a:r>
              <a:rPr lang="ja-JP" altLang="en-US" sz="2800" dirty="0">
                <a:solidFill>
                  <a:schemeClr val="tx1"/>
                </a:solidFill>
              </a:rPr>
              <a:t>制作に携わる。</a:t>
            </a:r>
            <a:r>
              <a:rPr lang="en-US" altLang="ja-JP" sz="2800" dirty="0">
                <a:solidFill>
                  <a:schemeClr val="tx1"/>
                </a:solidFill>
              </a:rPr>
              <a:t>2015 </a:t>
            </a:r>
            <a:r>
              <a:rPr lang="ja-JP" altLang="en-US" sz="2800" dirty="0">
                <a:solidFill>
                  <a:schemeClr val="tx1"/>
                </a:solidFill>
              </a:rPr>
              <a:t>年には </a:t>
            </a:r>
            <a:r>
              <a:rPr lang="en-US" altLang="ja-JP" sz="2800" dirty="0" err="1">
                <a:solidFill>
                  <a:schemeClr val="tx1"/>
                </a:solidFill>
              </a:rPr>
              <a:t>IoT</a:t>
            </a:r>
            <a:r>
              <a:rPr lang="en-US" altLang="ja-JP" sz="2800" dirty="0">
                <a:solidFill>
                  <a:schemeClr val="tx1"/>
                </a:solidFill>
              </a:rPr>
              <a:t> </a:t>
            </a:r>
            <a:r>
              <a:rPr lang="ja-JP" altLang="en-US" sz="2800" dirty="0">
                <a:solidFill>
                  <a:schemeClr val="tx1"/>
                </a:solidFill>
              </a:rPr>
              <a:t>関連の活動を開始し、テクノロジーを開発者に届ける </a:t>
            </a:r>
            <a:r>
              <a:rPr lang="en-US" altLang="ja-JP" sz="2800" dirty="0" err="1">
                <a:solidFill>
                  <a:schemeClr val="tx1"/>
                </a:solidFill>
              </a:rPr>
              <a:t>DevRel</a:t>
            </a:r>
            <a:r>
              <a:rPr lang="en-US" altLang="ja-JP" sz="2800" dirty="0">
                <a:solidFill>
                  <a:schemeClr val="tx1"/>
                </a:solidFill>
              </a:rPr>
              <a:t> (Developer Relations) </a:t>
            </a:r>
            <a:r>
              <a:rPr lang="ja-JP" altLang="en-US" sz="2800" dirty="0">
                <a:solidFill>
                  <a:schemeClr val="tx1"/>
                </a:solidFill>
              </a:rPr>
              <a:t>事業の責任者に就任。</a:t>
            </a:r>
            <a:endParaRPr lang="en-US" altLang="ja-JP" sz="2800" dirty="0">
              <a:solidFill>
                <a:schemeClr val="tx1"/>
              </a:solidFill>
            </a:endParaRPr>
          </a:p>
          <a:p>
            <a:endParaRPr lang="en-US" altLang="ja-JP" sz="2800" dirty="0">
              <a:solidFill>
                <a:schemeClr val="tx1"/>
              </a:solidFill>
            </a:endParaRPr>
          </a:p>
          <a:p>
            <a:endParaRPr lang="en-US" altLang="ja-JP" sz="2800" dirty="0">
              <a:solidFill>
                <a:schemeClr val="tx1"/>
              </a:solidFill>
            </a:endParaRPr>
          </a:p>
        </p:txBody>
      </p:sp>
      <p:pic>
        <p:nvPicPr>
          <p:cNvPr id="5" name="Picture 4"/>
          <p:cNvPicPr>
            <a:picLocks noChangeAspect="1"/>
          </p:cNvPicPr>
          <p:nvPr/>
        </p:nvPicPr>
        <p:blipFill>
          <a:blip r:embed="rId2"/>
          <a:stretch>
            <a:fillRect/>
          </a:stretch>
        </p:blipFill>
        <p:spPr>
          <a:xfrm>
            <a:off x="8954541" y="3857302"/>
            <a:ext cx="3133254" cy="3078999"/>
          </a:xfrm>
          <a:prstGeom prst="ellipse">
            <a:avLst/>
          </a:prstGeom>
        </p:spPr>
      </p:pic>
      <p:sp>
        <p:nvSpPr>
          <p:cNvPr id="8" name="Rectangle: Rounded Corners 7"/>
          <p:cNvSpPr/>
          <p:nvPr/>
        </p:nvSpPr>
        <p:spPr bwMode="auto">
          <a:xfrm>
            <a:off x="889645" y="4793406"/>
            <a:ext cx="6912768" cy="151216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ja-JP" altLang="en-US" b="1" dirty="0"/>
              <a:t>本日の目標</a:t>
            </a:r>
            <a:endParaRPr lang="en-US" altLang="ja-JP" b="1" dirty="0"/>
          </a:p>
          <a:p>
            <a:pPr defTabSz="932472" fontAlgn="base">
              <a:spcBef>
                <a:spcPct val="0"/>
              </a:spcBef>
              <a:spcAft>
                <a:spcPct val="0"/>
              </a:spcAft>
            </a:pPr>
            <a:r>
              <a:rPr lang="ja-JP" altLang="en-US" dirty="0"/>
              <a:t>新規事業の </a:t>
            </a:r>
            <a:r>
              <a:rPr lang="en-US" altLang="ja-JP" dirty="0"/>
              <a:t>Web </a:t>
            </a:r>
            <a:r>
              <a:rPr lang="ja-JP" altLang="en-US" dirty="0"/>
              <a:t>プラットフォームを選定中。</a:t>
            </a:r>
            <a:endParaRPr lang="en-US" altLang="ja-JP" dirty="0"/>
          </a:p>
          <a:p>
            <a:pPr defTabSz="932472" fontAlgn="base">
              <a:spcBef>
                <a:spcPct val="0"/>
              </a:spcBef>
              <a:spcAft>
                <a:spcPct val="0"/>
              </a:spcAft>
            </a:pPr>
            <a:r>
              <a:rPr lang="ja-JP" altLang="en-US" dirty="0"/>
              <a:t>慣れている</a:t>
            </a:r>
            <a:r>
              <a:rPr lang="en-US" altLang="ja-JP" dirty="0"/>
              <a:t>AWS</a:t>
            </a:r>
            <a:r>
              <a:rPr lang="ja-JP" altLang="en-US" dirty="0"/>
              <a:t>にするか、</a:t>
            </a:r>
            <a:r>
              <a:rPr lang="en-US" altLang="ja-JP" dirty="0"/>
              <a:t>Azure</a:t>
            </a:r>
            <a:r>
              <a:rPr lang="ja-JP" altLang="en-US" dirty="0"/>
              <a:t>にするか検討中</a:t>
            </a:r>
            <a:endParaRPr lang="en-US" altLang="ja-JP" dirty="0"/>
          </a:p>
          <a:p>
            <a:pPr defTabSz="932472" fontAlgn="base">
              <a:spcBef>
                <a:spcPct val="0"/>
              </a:spcBef>
              <a:spcAft>
                <a:spcPct val="0"/>
              </a:spcAft>
            </a:pPr>
            <a:r>
              <a:rPr lang="ja-JP" altLang="en-US" dirty="0"/>
              <a:t>でも正直</a:t>
            </a:r>
            <a:r>
              <a:rPr lang="en-US" altLang="ja-JP" dirty="0"/>
              <a:t>Azure</a:t>
            </a:r>
            <a:r>
              <a:rPr lang="ja-JP" altLang="en-US" dirty="0"/>
              <a:t>はわからないことも多く、疑問を解消したい！</a:t>
            </a:r>
            <a:endParaRPr lang="en-US" altLang="ja-JP" dirty="0"/>
          </a:p>
          <a:p>
            <a:pPr defTabSz="932472" fontAlgn="base">
              <a:spcBef>
                <a:spcPct val="0"/>
              </a:spcBef>
              <a:spcAft>
                <a:spcPct val="0"/>
              </a:spcAft>
            </a:pPr>
            <a:endParaRPr kumimoji="1" lang="ja-JP" alt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052268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kumimoji="1" lang="ja-JP" altLang="en-US" dirty="0"/>
              <a:t>自己紹介</a:t>
            </a:r>
          </a:p>
        </p:txBody>
      </p:sp>
      <p:sp>
        <p:nvSpPr>
          <p:cNvPr id="4" name="Text Placeholder 3"/>
          <p:cNvSpPr>
            <a:spLocks noGrp="1"/>
          </p:cNvSpPr>
          <p:nvPr>
            <p:ph type="body" sz="quarter" idx="10"/>
          </p:nvPr>
        </p:nvSpPr>
        <p:spPr>
          <a:xfrm>
            <a:off x="274638" y="1212850"/>
            <a:ext cx="11887200" cy="2739211"/>
          </a:xfrm>
        </p:spPr>
        <p:txBody>
          <a:bodyPr/>
          <a:lstStyle/>
          <a:p>
            <a:r>
              <a:rPr lang="ja-JP" altLang="en-US" sz="3200" b="1" dirty="0"/>
              <a:t>冨田順  </a:t>
            </a:r>
            <a:r>
              <a:rPr lang="en-US" altLang="ja-JP" sz="3200" b="1" dirty="0"/>
              <a:t>(</a:t>
            </a:r>
            <a:r>
              <a:rPr lang="ja-JP" altLang="en-US" sz="3200" b="1" dirty="0"/>
              <a:t>通称 はるたま</a:t>
            </a:r>
            <a:r>
              <a:rPr lang="en-US" altLang="ja-JP" sz="3200" b="1" dirty="0"/>
              <a:t>)</a:t>
            </a:r>
          </a:p>
          <a:p>
            <a:r>
              <a:rPr lang="en-US" altLang="ja-JP" sz="2800" dirty="0">
                <a:solidFill>
                  <a:schemeClr val="tx1"/>
                </a:solidFill>
              </a:rPr>
              <a:t>2016 </a:t>
            </a:r>
            <a:r>
              <a:rPr lang="ja-JP" altLang="en-US" sz="2800" dirty="0">
                <a:solidFill>
                  <a:schemeClr val="tx1"/>
                </a:solidFill>
              </a:rPr>
              <a:t>年 </a:t>
            </a:r>
            <a:r>
              <a:rPr lang="en-US" altLang="ja-JP" sz="2800" dirty="0">
                <a:solidFill>
                  <a:schemeClr val="tx1"/>
                </a:solidFill>
              </a:rPr>
              <a:t>1 </a:t>
            </a:r>
            <a:r>
              <a:rPr lang="ja-JP" altLang="en-US" sz="2800" dirty="0">
                <a:solidFill>
                  <a:schemeClr val="tx1"/>
                </a:solidFill>
              </a:rPr>
              <a:t>月よりシグマコンサルティング株式会社勤務。</a:t>
            </a:r>
          </a:p>
          <a:p>
            <a:r>
              <a:rPr lang="ja-JP" altLang="en-US" sz="2800" dirty="0">
                <a:solidFill>
                  <a:schemeClr val="tx1"/>
                </a:solidFill>
              </a:rPr>
              <a:t>前職では開発ツールの企画・構築・教育などの業務に携わった後、新しいテクノロジを業務システムなどに活用する新規ビジネス企画部門にて活動を行った。</a:t>
            </a:r>
            <a:r>
              <a:rPr lang="en-US" altLang="ja-JP" sz="2800" dirty="0">
                <a:solidFill>
                  <a:schemeClr val="tx1"/>
                </a:solidFill>
              </a:rPr>
              <a:t>Microsoft Azure </a:t>
            </a:r>
            <a:r>
              <a:rPr lang="ja-JP" altLang="en-US" sz="2800" dirty="0">
                <a:solidFill>
                  <a:schemeClr val="tx1"/>
                </a:solidFill>
              </a:rPr>
              <a:t>に深い知識と実績がある一方で、</a:t>
            </a:r>
            <a:r>
              <a:rPr lang="en-US" altLang="ja-JP" sz="2800" dirty="0">
                <a:solidFill>
                  <a:schemeClr val="tx1"/>
                </a:solidFill>
              </a:rPr>
              <a:t>AWS </a:t>
            </a:r>
            <a:r>
              <a:rPr lang="ja-JP" altLang="en-US" sz="2800" dirty="0">
                <a:solidFill>
                  <a:schemeClr val="tx1"/>
                </a:solidFill>
              </a:rPr>
              <a:t>の知見を併せ持つ</a:t>
            </a:r>
            <a:endParaRPr kumimoji="1" lang="ja-JP" altLang="en-US" sz="2800" dirty="0">
              <a:solidFill>
                <a:schemeClr val="tx1"/>
              </a:solidFill>
            </a:endParaRPr>
          </a:p>
        </p:txBody>
      </p:sp>
      <p:pic>
        <p:nvPicPr>
          <p:cNvPr id="6" name="Picture 5"/>
          <p:cNvPicPr>
            <a:picLocks noChangeAspect="1"/>
          </p:cNvPicPr>
          <p:nvPr/>
        </p:nvPicPr>
        <p:blipFill>
          <a:blip r:embed="rId2"/>
          <a:stretch>
            <a:fillRect/>
          </a:stretch>
        </p:blipFill>
        <p:spPr>
          <a:xfrm>
            <a:off x="8882533" y="3954969"/>
            <a:ext cx="2638637" cy="2638637"/>
          </a:xfrm>
          <a:prstGeom prst="ellipse">
            <a:avLst/>
          </a:prstGeom>
        </p:spPr>
      </p:pic>
      <p:sp>
        <p:nvSpPr>
          <p:cNvPr id="7" name="Rectangle: Rounded Corners 6"/>
          <p:cNvSpPr/>
          <p:nvPr/>
        </p:nvSpPr>
        <p:spPr bwMode="auto">
          <a:xfrm>
            <a:off x="889645" y="4793406"/>
            <a:ext cx="6912768" cy="151216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ja-JP" altLang="en-US" b="1" dirty="0"/>
              <a:t>本日の目標</a:t>
            </a:r>
            <a:endParaRPr lang="en-US" altLang="ja-JP" b="1" dirty="0"/>
          </a:p>
          <a:p>
            <a:pPr defTabSz="932472" fontAlgn="base">
              <a:spcBef>
                <a:spcPct val="0"/>
              </a:spcBef>
              <a:spcAft>
                <a:spcPct val="0"/>
              </a:spcAft>
            </a:pPr>
            <a:r>
              <a:rPr lang="en-US" altLang="ja-JP" dirty="0"/>
              <a:t>AWS</a:t>
            </a:r>
            <a:r>
              <a:rPr lang="ja-JP" altLang="en-US" dirty="0"/>
              <a:t>と</a:t>
            </a:r>
            <a:r>
              <a:rPr lang="en-US" altLang="ja-JP" dirty="0"/>
              <a:t>Azure</a:t>
            </a:r>
            <a:r>
              <a:rPr lang="ja-JP" altLang="en-US" dirty="0"/>
              <a:t>の経験があるということで呼ばれました。</a:t>
            </a:r>
            <a:endParaRPr lang="en-US" altLang="ja-JP" dirty="0"/>
          </a:p>
          <a:p>
            <a:pPr defTabSz="932472" fontAlgn="base">
              <a:spcBef>
                <a:spcPct val="0"/>
              </a:spcBef>
              <a:spcAft>
                <a:spcPct val="0"/>
              </a:spcAft>
            </a:pPr>
            <a:r>
              <a:rPr lang="ja-JP" altLang="en-US" dirty="0"/>
              <a:t>今日は菅原さんの疑問を解消すべく頑張ります！</a:t>
            </a:r>
            <a:endParaRPr lang="en-US" altLang="ja-JP" dirty="0"/>
          </a:p>
          <a:p>
            <a:pPr defTabSz="932472" fontAlgn="base">
              <a:spcBef>
                <a:spcPct val="0"/>
              </a:spcBef>
              <a:spcAft>
                <a:spcPct val="0"/>
              </a:spcAft>
            </a:pPr>
            <a:r>
              <a:rPr lang="ja-JP" altLang="en-US" dirty="0"/>
              <a:t>が、どうぞお手柔らかに</a:t>
            </a:r>
            <a:r>
              <a:rPr lang="en-US" altLang="ja-JP" dirty="0"/>
              <a:t>…</a:t>
            </a:r>
            <a:r>
              <a:rPr lang="ja-JP" altLang="en-US" dirty="0" err="1"/>
              <a:t>。</a:t>
            </a:r>
            <a:endParaRPr lang="en-US" altLang="ja-JP" dirty="0"/>
          </a:p>
          <a:p>
            <a:pPr defTabSz="932472" fontAlgn="base">
              <a:spcBef>
                <a:spcPct val="0"/>
              </a:spcBef>
              <a:spcAft>
                <a:spcPct val="0"/>
              </a:spcAft>
            </a:pPr>
            <a:endParaRPr lang="en-US" altLang="ja-JP" dirty="0"/>
          </a:p>
          <a:p>
            <a:pPr defTabSz="932472" fontAlgn="base">
              <a:spcBef>
                <a:spcPct val="0"/>
              </a:spcBef>
              <a:spcAft>
                <a:spcPct val="0"/>
              </a:spcAft>
            </a:pPr>
            <a:endParaRPr kumimoji="1" lang="ja-JP" alt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615986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3176254"/>
          </a:xfrm>
        </p:spPr>
        <p:txBody>
          <a:bodyPr/>
          <a:lstStyle/>
          <a:p>
            <a:r>
              <a:rPr lang="ja-JP" altLang="en-US" dirty="0"/>
              <a:t>サービスを作るときに</a:t>
            </a:r>
            <a:br>
              <a:rPr lang="ja-JP" altLang="en-US" dirty="0"/>
            </a:br>
            <a:r>
              <a:rPr lang="ja-JP" altLang="en-US" dirty="0"/>
              <a:t>よく使うツールの</a:t>
            </a:r>
            <a:br>
              <a:rPr lang="en-US" altLang="ja-JP" dirty="0"/>
            </a:br>
            <a:r>
              <a:rPr lang="ja-JP" altLang="en-US" dirty="0"/>
              <a:t>対比を知りたい！</a:t>
            </a:r>
            <a:endParaRPr kumimoji="1" lang="ja-JP" altLang="en-US" dirty="0"/>
          </a:p>
        </p:txBody>
      </p:sp>
    </p:spTree>
    <p:extLst>
      <p:ext uri="{BB962C8B-B14F-4D97-AF65-F5344CB8AC3E}">
        <p14:creationId xmlns:p14="http://schemas.microsoft.com/office/powerpoint/2010/main" val="34247901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a:t>具体的にはこのあたり</a:t>
            </a:r>
          </a:p>
        </p:txBody>
      </p:sp>
      <p:sp>
        <p:nvSpPr>
          <p:cNvPr id="3" name="Text Placeholder 2"/>
          <p:cNvSpPr>
            <a:spLocks noGrp="1"/>
          </p:cNvSpPr>
          <p:nvPr>
            <p:ph type="body" sz="quarter" idx="10"/>
          </p:nvPr>
        </p:nvSpPr>
        <p:spPr>
          <a:xfrm>
            <a:off x="274638" y="1212850"/>
            <a:ext cx="11887200" cy="5020716"/>
          </a:xfrm>
        </p:spPr>
        <p:txBody>
          <a:bodyPr/>
          <a:lstStyle/>
          <a:p>
            <a:pPr marL="571500" indent="-571500">
              <a:buFont typeface="Arial" panose="020B0604020202020204" pitchFamily="34" charset="0"/>
              <a:buChar char="•"/>
            </a:pPr>
            <a:r>
              <a:rPr kumimoji="1" lang="en-US" altLang="ja-JP" dirty="0"/>
              <a:t>ELB</a:t>
            </a:r>
          </a:p>
          <a:p>
            <a:pPr marL="571500" indent="-571500">
              <a:buFont typeface="Arial" panose="020B0604020202020204" pitchFamily="34" charset="0"/>
              <a:buChar char="•"/>
            </a:pPr>
            <a:r>
              <a:rPr lang="en-US" altLang="ja-JP" dirty="0"/>
              <a:t>EC2</a:t>
            </a:r>
          </a:p>
          <a:p>
            <a:pPr marL="571500" indent="-571500">
              <a:buFont typeface="Arial" panose="020B0604020202020204" pitchFamily="34" charset="0"/>
              <a:buChar char="•"/>
            </a:pPr>
            <a:r>
              <a:rPr kumimoji="1" lang="en-US" altLang="ja-JP" dirty="0"/>
              <a:t>S3</a:t>
            </a:r>
          </a:p>
          <a:p>
            <a:pPr marL="571500" indent="-571500">
              <a:buFont typeface="Arial" panose="020B0604020202020204" pitchFamily="34" charset="0"/>
              <a:buChar char="•"/>
            </a:pPr>
            <a:r>
              <a:rPr lang="en-US" altLang="ja-JP" dirty="0"/>
              <a:t>RDS</a:t>
            </a:r>
          </a:p>
          <a:p>
            <a:pPr marL="571500" indent="-571500">
              <a:buFont typeface="Arial" panose="020B0604020202020204" pitchFamily="34" charset="0"/>
              <a:buChar char="•"/>
            </a:pPr>
            <a:r>
              <a:rPr kumimoji="1" lang="en-US" altLang="ja-JP" dirty="0"/>
              <a:t>Cloud Front</a:t>
            </a:r>
          </a:p>
          <a:p>
            <a:pPr marL="571500" indent="-571500">
              <a:buFont typeface="Arial" panose="020B0604020202020204" pitchFamily="34" charset="0"/>
              <a:buChar char="•"/>
            </a:pPr>
            <a:r>
              <a:rPr lang="en-US" altLang="ja-JP" dirty="0"/>
              <a:t>Elastic Cache</a:t>
            </a:r>
          </a:p>
          <a:p>
            <a:pPr marL="571500" indent="-571500">
              <a:buFont typeface="Arial" panose="020B0604020202020204" pitchFamily="34" charset="0"/>
              <a:buChar char="•"/>
            </a:pPr>
            <a:r>
              <a:rPr kumimoji="1" lang="en-US" altLang="ja-JP" dirty="0"/>
              <a:t>IAM ROLE</a:t>
            </a:r>
          </a:p>
          <a:p>
            <a:endParaRPr kumimoji="1" lang="ja-JP" altLang="en-US" dirty="0"/>
          </a:p>
        </p:txBody>
      </p:sp>
    </p:spTree>
    <p:extLst>
      <p:ext uri="{BB962C8B-B14F-4D97-AF65-F5344CB8AC3E}">
        <p14:creationId xmlns:p14="http://schemas.microsoft.com/office/powerpoint/2010/main" val="79913310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4173450"/>
          </a:xfrm>
        </p:spPr>
        <p:txBody>
          <a:bodyPr/>
          <a:lstStyle/>
          <a:p>
            <a:r>
              <a:rPr lang="ja-JP" altLang="en-US" dirty="0"/>
              <a:t>一般的な構成の</a:t>
            </a:r>
            <a:br>
              <a:rPr lang="en-US" altLang="ja-JP" dirty="0"/>
            </a:br>
            <a:r>
              <a:rPr lang="ja-JP" altLang="en-US" dirty="0"/>
              <a:t>サービス内容・料金の</a:t>
            </a:r>
            <a:br>
              <a:rPr lang="en-US" altLang="ja-JP" dirty="0"/>
            </a:br>
            <a:r>
              <a:rPr lang="ja-JP" altLang="en-US" dirty="0"/>
              <a:t>差を知りたい！</a:t>
            </a:r>
            <a:br>
              <a:rPr lang="en-US" altLang="ja-JP" dirty="0"/>
            </a:br>
            <a:endParaRPr kumimoji="1" lang="ja-JP" altLang="en-US" dirty="0"/>
          </a:p>
        </p:txBody>
      </p:sp>
    </p:spTree>
    <p:extLst>
      <p:ext uri="{BB962C8B-B14F-4D97-AF65-F5344CB8AC3E}">
        <p14:creationId xmlns:p14="http://schemas.microsoft.com/office/powerpoint/2010/main" val="16420706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744691"/>
          </a:xfrm>
        </p:spPr>
        <p:txBody>
          <a:bodyPr/>
          <a:lstStyle/>
          <a:p>
            <a:endParaRPr kumimoji="1" lang="ja-JP" altLang="en-US" dirty="0"/>
          </a:p>
        </p:txBody>
      </p:sp>
      <p:sp>
        <p:nvSpPr>
          <p:cNvPr id="3" name="Title 2"/>
          <p:cNvSpPr>
            <a:spLocks noGrp="1"/>
          </p:cNvSpPr>
          <p:nvPr>
            <p:ph type="title"/>
          </p:nvPr>
        </p:nvSpPr>
        <p:spPr/>
        <p:txBody>
          <a:bodyPr/>
          <a:lstStyle/>
          <a:p>
            <a:r>
              <a:rPr lang="ja-JP" altLang="en-US" dirty="0"/>
              <a:t>一般的なスケールを考慮した構成</a:t>
            </a:r>
            <a:endParaRPr kumimoji="1" lang="ja-JP" altLang="en-US" dirty="0"/>
          </a:p>
        </p:txBody>
      </p:sp>
    </p:spTree>
    <p:extLst>
      <p:ext uri="{BB962C8B-B14F-4D97-AF65-F5344CB8AC3E}">
        <p14:creationId xmlns:p14="http://schemas.microsoft.com/office/powerpoint/2010/main" val="198798748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744691"/>
          </a:xfrm>
        </p:spPr>
        <p:txBody>
          <a:bodyPr/>
          <a:lstStyle/>
          <a:p>
            <a:endParaRPr kumimoji="1" lang="ja-JP" altLang="en-US" dirty="0"/>
          </a:p>
        </p:txBody>
      </p:sp>
      <p:sp>
        <p:nvSpPr>
          <p:cNvPr id="4" name="Title 3"/>
          <p:cNvSpPr>
            <a:spLocks noGrp="1"/>
          </p:cNvSpPr>
          <p:nvPr>
            <p:ph type="title"/>
          </p:nvPr>
        </p:nvSpPr>
        <p:spPr/>
        <p:txBody>
          <a:bodyPr/>
          <a:lstStyle/>
          <a:p>
            <a:r>
              <a:rPr kumimoji="1" lang="ja-JP" altLang="en-US" dirty="0"/>
              <a:t>料金</a:t>
            </a:r>
          </a:p>
        </p:txBody>
      </p:sp>
    </p:spTree>
    <p:extLst>
      <p:ext uri="{BB962C8B-B14F-4D97-AF65-F5344CB8AC3E}">
        <p14:creationId xmlns:p14="http://schemas.microsoft.com/office/powerpoint/2010/main" val="175578041"/>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Yu Gothic UI Light"/>
        <a:ea typeface="游ゴシック"/>
        <a:cs typeface=""/>
      </a:majorFont>
      <a:minorFont>
        <a:latin typeface="Yu Gothic UI"/>
        <a:ea typeface="游ゴシック"/>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25D662EA615A49BFFF5C3E65071583" ma:contentTypeVersion="2" ma:contentTypeDescription="Create a new document." ma:contentTypeScope="" ma:versionID="8fa61266251c6b18469c5de72136b731">
  <xsd:schema xmlns:xsd="http://www.w3.org/2001/XMLSchema" xmlns:xs="http://www.w3.org/2001/XMLSchema" xmlns:p="http://schemas.microsoft.com/office/2006/metadata/properties" xmlns:ns2="3dd25894-e603-4d8c-929e-57a81057deaa" targetNamespace="http://schemas.microsoft.com/office/2006/metadata/properties" ma:root="true" ma:fieldsID="6221d1be04f34a49916bd0c7e4e903ff" ns2:_="">
    <xsd:import namespace="3dd25894-e603-4d8c-929e-57a81057deaa"/>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d25894-e603-4d8c-929e-57a81057dea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purl.org/dc/terms/"/>
    <ds:schemaRef ds:uri="3dd25894-e603-4d8c-929e-57a81057deaa"/>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9903662B-5FE9-419A-8BB5-C257508F76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d25894-e603-4d8c-929e-57a81057de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4682</TotalTime>
  <Words>284</Words>
  <Application>Microsoft Office PowerPoint</Application>
  <PresentationFormat>Custom</PresentationFormat>
  <Paragraphs>34</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Yu Gothic UI</vt:lpstr>
      <vt:lpstr>Yu Gothic UI Light</vt:lpstr>
      <vt:lpstr>游ゴシック</vt:lpstr>
      <vt:lpstr>Arial</vt:lpstr>
      <vt:lpstr>Consolas</vt:lpstr>
      <vt:lpstr>Segoe UI</vt:lpstr>
      <vt:lpstr>Segoe UI Light</vt:lpstr>
      <vt:lpstr>Wingdings</vt:lpstr>
      <vt:lpstr>5-30721_Build_2016_Template_Light</vt:lpstr>
      <vt:lpstr>Web 制作者の疑問を解消!  AWS でできることは Azure でできるの?</vt:lpstr>
      <vt:lpstr>自己紹介</vt:lpstr>
      <vt:lpstr>自己紹介</vt:lpstr>
      <vt:lpstr>サービスを作るときに よく使うツールの 対比を知りたい！</vt:lpstr>
      <vt:lpstr>具体的にはこのあたり</vt:lpstr>
      <vt:lpstr>一般的な構成の サービス内容・料金の 差を知りたい！ </vt:lpstr>
      <vt:lpstr>一般的なスケールを考慮した構成</vt:lpstr>
      <vt:lpstr>料金</vt:lpstr>
    </vt:vector>
  </TitlesOfParts>
  <Manager/>
  <Company>Microsoft Japan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Template</dc:title>
  <dc:subject>&lt;Speech title here&gt;</dc:subject>
  <dc:creator>Ryuta Suzuki</dc:creator>
  <cp:keywords>de:code 2016</cp:keywords>
  <dc:description>Audience Type:</dc:description>
  <cp:lastModifiedBy>Madoka Nakamura</cp:lastModifiedBy>
  <cp:revision>123</cp:revision>
  <dcterms:created xsi:type="dcterms:W3CDTF">2016-03-28T12:00:00Z</dcterms:created>
  <dcterms:modified xsi:type="dcterms:W3CDTF">2016-06-25T12:47:05Z</dcterms:modified>
  <cp:category>de:code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0x0101003925D662EA615A49BFFF5C3E65071583</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