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78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734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40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2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944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3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13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85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9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8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4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3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8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3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F09563-1205-4A4F-8163-B3E5D9150D0C}" type="datetimeFigureOut">
              <a:rPr lang="en-GB" smtClean="0"/>
              <a:t>14/11/2017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1FEB-9B00-4D94-8572-164EB1D3CD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913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02DE-713D-4ED9-A7B7-2B7ADBA08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Spaceship Scene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9D1F6-8050-42A9-81F3-C61CF3205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Alex Dovey, Edward Thornton &amp; Mitch Rycroft</a:t>
            </a:r>
          </a:p>
        </p:txBody>
      </p:sp>
    </p:spTree>
    <p:extLst>
      <p:ext uri="{BB962C8B-B14F-4D97-AF65-F5344CB8AC3E}">
        <p14:creationId xmlns:p14="http://schemas.microsoft.com/office/powerpoint/2010/main" val="146475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5D40-6504-4D77-92DE-01A973C4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D9EF-BF96-44B9-AB77-AAFCD836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main idea is to create immersion by telling a story through a freeze-frame of a scene. This would include both visuals and audio as being a big aspect of achieving this.</a:t>
            </a:r>
          </a:p>
          <a:p>
            <a:r>
              <a:rPr lang="en-GB" dirty="0"/>
              <a:t>The innovative aspect of our project is that we aim to make a surreal environment for the audience. To achieve this we are making time stop but senses continue (such as sound and the player being able to move around the frozen scene).</a:t>
            </a:r>
          </a:p>
          <a:p>
            <a:r>
              <a:rPr lang="en-GB" dirty="0"/>
              <a:t>We do not have a specific target audience for this project as we believe that it can be enjoyed by all ages.</a:t>
            </a:r>
          </a:p>
        </p:txBody>
      </p:sp>
    </p:spTree>
    <p:extLst>
      <p:ext uri="{BB962C8B-B14F-4D97-AF65-F5344CB8AC3E}">
        <p14:creationId xmlns:p14="http://schemas.microsoft.com/office/powerpoint/2010/main" val="163374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CDD4-FEF8-45A4-88D8-C3D8A2A9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/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1083-BF45-41C1-9FEF-50B33DE2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large part of this scene, we are using 3Ds Max to 3D model the surrounding environment.</a:t>
            </a:r>
          </a:p>
          <a:p>
            <a:r>
              <a:rPr lang="en-GB" dirty="0"/>
              <a:t>We are also texturing as much as we can in 3Ds Max, and then using the panoramic exporter to create a spherical 360 degree image to apply to the skybox.</a:t>
            </a:r>
          </a:p>
          <a:p>
            <a:r>
              <a:rPr lang="en-GB" dirty="0"/>
              <a:t>As for the code aspect, we plan to use </a:t>
            </a:r>
            <a:r>
              <a:rPr lang="en-GB" dirty="0" err="1"/>
              <a:t>Aframe</a:t>
            </a:r>
            <a:r>
              <a:rPr lang="en-GB" dirty="0"/>
              <a:t> because it is what we have had most experience with. If we run into issues however, we will look into other options.</a:t>
            </a:r>
          </a:p>
        </p:txBody>
      </p:sp>
    </p:spTree>
    <p:extLst>
      <p:ext uri="{BB962C8B-B14F-4D97-AF65-F5344CB8AC3E}">
        <p14:creationId xmlns:p14="http://schemas.microsoft.com/office/powerpoint/2010/main" val="270289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2F2C-E15D-4CBC-B2DA-E94B35CB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F018B2-8388-447F-9D32-A5F489CBB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59536"/>
            <a:ext cx="6284854" cy="3291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604B7-FA79-42DC-AAB9-A9622588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551" y="1853248"/>
            <a:ext cx="5765930" cy="3032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5FC436-EED7-483E-A6ED-08A525B17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677" y="3952291"/>
            <a:ext cx="4762500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AB491-A16E-4BF2-82F6-71C512DFC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808" y="4214730"/>
            <a:ext cx="3373405" cy="2530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C2BB8-F33F-4B6A-963A-506EBB273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08" y="368758"/>
            <a:ext cx="4379545" cy="22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8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4882-5993-4D44-92D5-24DE356E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669A-7DF2-437D-880C-E36371D2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Alex Dovey – Presentation, Core Idea</a:t>
            </a:r>
          </a:p>
          <a:p>
            <a:r>
              <a:rPr lang="en-GB" dirty="0"/>
              <a:t>Edward Thornton – 3D modelling, progression document, coding</a:t>
            </a:r>
          </a:p>
          <a:p>
            <a:r>
              <a:rPr lang="en-GB" dirty="0"/>
              <a:t>Mitch Rycroft – Audio editing, texture creation</a:t>
            </a:r>
          </a:p>
        </p:txBody>
      </p:sp>
    </p:spTree>
    <p:extLst>
      <p:ext uri="{BB962C8B-B14F-4D97-AF65-F5344CB8AC3E}">
        <p14:creationId xmlns:p14="http://schemas.microsoft.com/office/powerpoint/2010/main" val="177843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C0E8-46E3-47C1-8FAE-402825BC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0CBE-A1D6-4B89-8BE1-C7BB43F8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finished prototype, we aim to have one room that the player can inspect, with lots of smaller details that the audience see over time.</a:t>
            </a:r>
          </a:p>
          <a:p>
            <a:r>
              <a:rPr lang="en-GB" dirty="0"/>
              <a:t>Whilst this will not be a large environment, we want to pack it with story and interesting visuals.</a:t>
            </a:r>
          </a:p>
          <a:p>
            <a:r>
              <a:rPr lang="en-GB" dirty="0"/>
              <a:t>As a result of the smaller environment, we will be able to do some interesting things with sound effects and </a:t>
            </a:r>
            <a:r>
              <a:rPr lang="en-GB"/>
              <a:t>surround sound.</a:t>
            </a:r>
          </a:p>
        </p:txBody>
      </p:sp>
    </p:spTree>
    <p:extLst>
      <p:ext uri="{BB962C8B-B14F-4D97-AF65-F5344CB8AC3E}">
        <p14:creationId xmlns:p14="http://schemas.microsoft.com/office/powerpoint/2010/main" val="201985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D8F7-214B-472C-8F74-4A8C2ACB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03BC-B395-41E4-BF39-DB8D3493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of now, we have almost completed the creation of the 3D model scene.</a:t>
            </a:r>
          </a:p>
          <a:p>
            <a:r>
              <a:rPr lang="en-GB" dirty="0"/>
              <a:t>The audio is nearly ready to be implemented, along with the textures.</a:t>
            </a:r>
          </a:p>
          <a:p>
            <a:endParaRPr lang="en-GB" dirty="0"/>
          </a:p>
          <a:p>
            <a:r>
              <a:rPr lang="en-GB" dirty="0"/>
              <a:t>Once these aspects are completed, we will begin the coding of the scene to bring some depth to the experience.</a:t>
            </a:r>
          </a:p>
          <a:p>
            <a:endParaRPr lang="en-GB" dirty="0"/>
          </a:p>
          <a:p>
            <a:r>
              <a:rPr lang="en-GB" dirty="0"/>
              <a:t>So far, there have not been many challenges, but I am worried that the website will not be able to handle such a large model, and with the amount of textures we will have on top of the model.</a:t>
            </a:r>
          </a:p>
        </p:txBody>
      </p:sp>
    </p:spTree>
    <p:extLst>
      <p:ext uri="{BB962C8B-B14F-4D97-AF65-F5344CB8AC3E}">
        <p14:creationId xmlns:p14="http://schemas.microsoft.com/office/powerpoint/2010/main" val="90196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8A31-2039-4E18-A188-94783501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86D4-99CE-420B-902A-F82C6979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idea – 3</a:t>
            </a:r>
            <a:r>
              <a:rPr lang="en-GB" baseline="30000" dirty="0"/>
              <a:t>rd</a:t>
            </a:r>
            <a:r>
              <a:rPr lang="en-GB" dirty="0"/>
              <a:t> November</a:t>
            </a:r>
          </a:p>
          <a:p>
            <a:r>
              <a:rPr lang="en-GB" dirty="0"/>
              <a:t>Finish model creation – 9</a:t>
            </a:r>
            <a:r>
              <a:rPr lang="en-GB" baseline="30000" dirty="0"/>
              <a:t>th</a:t>
            </a:r>
            <a:r>
              <a:rPr lang="en-GB" dirty="0"/>
              <a:t> November</a:t>
            </a:r>
          </a:p>
          <a:p>
            <a:r>
              <a:rPr lang="en-GB" dirty="0"/>
              <a:t>Add textures – 10</a:t>
            </a:r>
            <a:r>
              <a:rPr lang="en-GB" baseline="30000" dirty="0"/>
              <a:t>th</a:t>
            </a:r>
            <a:r>
              <a:rPr lang="en-GB" dirty="0"/>
              <a:t> November</a:t>
            </a:r>
          </a:p>
          <a:p>
            <a:r>
              <a:rPr lang="en-GB" dirty="0"/>
              <a:t>Put onto A-frame – 11</a:t>
            </a:r>
            <a:r>
              <a:rPr lang="en-GB" baseline="30000" dirty="0"/>
              <a:t>th</a:t>
            </a:r>
            <a:r>
              <a:rPr lang="en-GB" dirty="0"/>
              <a:t> November</a:t>
            </a:r>
          </a:p>
          <a:p>
            <a:r>
              <a:rPr lang="en-GB" dirty="0"/>
              <a:t>Implement sounds – 13</a:t>
            </a:r>
            <a:r>
              <a:rPr lang="en-GB" baseline="30000" dirty="0"/>
              <a:t>th</a:t>
            </a:r>
            <a:r>
              <a:rPr lang="en-GB" dirty="0"/>
              <a:t> November</a:t>
            </a:r>
          </a:p>
          <a:p>
            <a:r>
              <a:rPr lang="en-GB" dirty="0"/>
              <a:t>Finishing touches – 14</a:t>
            </a:r>
            <a:r>
              <a:rPr lang="en-GB" baseline="30000" dirty="0"/>
              <a:t>th</a:t>
            </a:r>
            <a:r>
              <a:rPr lang="en-GB" dirty="0"/>
              <a:t> November</a:t>
            </a:r>
          </a:p>
          <a:p>
            <a:r>
              <a:rPr lang="en-GB" dirty="0"/>
              <a:t>Final tester – 15</a:t>
            </a:r>
            <a:r>
              <a:rPr lang="en-GB" baseline="30000" dirty="0"/>
              <a:t>th</a:t>
            </a:r>
            <a:r>
              <a:rPr lang="en-GB" dirty="0"/>
              <a:t> November</a:t>
            </a:r>
          </a:p>
        </p:txBody>
      </p:sp>
    </p:spTree>
    <p:extLst>
      <p:ext uri="{BB962C8B-B14F-4D97-AF65-F5344CB8AC3E}">
        <p14:creationId xmlns:p14="http://schemas.microsoft.com/office/powerpoint/2010/main" val="2802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9197-EA66-4279-8F3B-A6149C6E1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A93CF-1CD0-446C-9ED3-B50521CC6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82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455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Spaceship Scene</vt:lpstr>
      <vt:lpstr>Core Idea</vt:lpstr>
      <vt:lpstr>Technology / Materials</vt:lpstr>
      <vt:lpstr>Mood Board</vt:lpstr>
      <vt:lpstr>Team Roles</vt:lpstr>
      <vt:lpstr>Scope of the Prototype</vt:lpstr>
      <vt:lpstr>Where are we now?</vt:lpstr>
      <vt:lpstr>Production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Scene</dc:title>
  <dc:creator>Edward</dc:creator>
  <cp:lastModifiedBy>Edward Thornton</cp:lastModifiedBy>
  <cp:revision>16</cp:revision>
  <dcterms:created xsi:type="dcterms:W3CDTF">2017-11-08T09:59:28Z</dcterms:created>
  <dcterms:modified xsi:type="dcterms:W3CDTF">2017-11-14T20:06:50Z</dcterms:modified>
</cp:coreProperties>
</file>