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Open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 de notas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51b579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51b579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 de notas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8731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51b579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51b579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 de notas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6402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51b579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51b579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 de notas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9165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51b579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51b579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 de notas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3356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51b579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51b579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 de notas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2272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51b579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51b579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 de notas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9070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51b579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51b579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 de notas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401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51b579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51b579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 de notas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51b579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51b579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 de notas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713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51b579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51b579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 de notas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5114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51b579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51b579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 de notas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245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51b579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51b579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 de notas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2336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51b579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51b579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 de notas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9941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51b579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51b579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 de notas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5225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51b579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51b579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 de notas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497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correo@gmai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0"/>
            <a:ext cx="8946571" cy="44732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sz="2400" b="1" dirty="0" smtClean="0"/>
              <a:t>DESHACIENDO CAMBIOS</a:t>
            </a:r>
            <a:endParaRPr lang="es-ES" sz="2400" b="1" dirty="0"/>
          </a:p>
        </p:txBody>
      </p:sp>
      <p:sp>
        <p:nvSpPr>
          <p:cNvPr id="5" name="Google Shape;61;p14"/>
          <p:cNvSpPr txBox="1">
            <a:spLocks/>
          </p:cNvSpPr>
          <p:nvPr/>
        </p:nvSpPr>
        <p:spPr>
          <a:xfrm>
            <a:off x="464100" y="1304875"/>
            <a:ext cx="8520600" cy="344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reset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--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soft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SHA1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dirty="0" smtClean="0"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//quita el cambio, pero lo mantiene el 					STAGE, esperando el nuevo </a:t>
            </a:r>
            <a:r>
              <a:rPr lang="es-419" b="1" dirty="0" err="1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commit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indent="0">
              <a:buFont typeface="Arial"/>
              <a:buNone/>
            </a:pPr>
            <a:endParaRPr lang="es-419" b="1" dirty="0" smtClean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reset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--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mixed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SHA1 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//quita el cambio, y lo deja en el 					WORKING DIRECTORY.</a:t>
            </a:r>
          </a:p>
          <a:p>
            <a:pPr marL="0" indent="0">
              <a:buNone/>
            </a:pPr>
            <a:endParaRPr lang="es-419" b="1" i="1" dirty="0" smtClean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reset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HEAD [file]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        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//quita el ultimo cambio guardado (STAGE), 				vuelve al WORKING DIRECTORY.</a:t>
            </a:r>
          </a:p>
          <a:p>
            <a:pPr marL="0" indent="0">
              <a:buNone/>
            </a:pPr>
            <a:endParaRPr lang="es-419" b="1" i="1" dirty="0" smtClean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reset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–-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hard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SHA1 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//borra todo, lo que se encuentra en 					 modo </a:t>
            </a:r>
            <a:r>
              <a:rPr lang="es-419" b="1" dirty="0" err="1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commit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y STAGE.</a:t>
            </a:r>
          </a:p>
          <a:p>
            <a:pPr marL="0" indent="0">
              <a:buNone/>
            </a:pPr>
            <a:endParaRPr lang="es-419" b="1" i="1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Font typeface="Arial"/>
              <a:buNone/>
            </a:pPr>
            <a:endParaRPr lang="es-ES" b="1" dirty="0">
              <a:solidFill>
                <a:schemeClr val="accent5">
                  <a:lumMod val="60000"/>
                  <a:lumOff val="4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611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sz="2400" b="1" dirty="0" smtClean="0"/>
              <a:t>CAMBIANDO EDITOR POR DEFECTO</a:t>
            </a:r>
            <a:endParaRPr lang="es-ES" sz="2400" b="1" dirty="0"/>
          </a:p>
        </p:txBody>
      </p:sp>
      <p:sp>
        <p:nvSpPr>
          <p:cNvPr id="5" name="Google Shape;61;p14"/>
          <p:cNvSpPr txBox="1">
            <a:spLocks/>
          </p:cNvSpPr>
          <p:nvPr/>
        </p:nvSpPr>
        <p:spPr>
          <a:xfrm>
            <a:off x="464100" y="1304875"/>
            <a:ext cx="8520600" cy="344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config</a:t>
            </a:r>
            <a:r>
              <a:rPr lang="es-419" b="1" i="1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smtClean="0">
                <a:latin typeface="Open Sans"/>
                <a:ea typeface="Open Sans"/>
                <a:cs typeface="Open Sans"/>
                <a:sym typeface="Open Sans"/>
              </a:rPr>
              <a:t>–-global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core.editor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“editor-nuevo --</a:t>
            </a:r>
            <a:r>
              <a:rPr lang="es-419" b="1" i="1" dirty="0" err="1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wait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dirty="0" smtClean="0">
                <a:latin typeface="Open Sans"/>
                <a:ea typeface="Open Sans"/>
                <a:cs typeface="Open Sans"/>
                <a:sym typeface="Open Sans"/>
              </a:rPr>
              <a:t>			</a:t>
            </a:r>
          </a:p>
          <a:p>
            <a:pPr marL="285750" indent="-285750"/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Posteriormente reiniciar editor.</a:t>
            </a:r>
          </a:p>
          <a:p>
            <a:pPr marL="285750" indent="-285750"/>
            <a:endParaRPr lang="es-419" b="1" dirty="0" smtClean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log --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oneline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//muestra los </a:t>
            </a:r>
            <a:r>
              <a:rPr lang="es-419" b="1" dirty="0" err="1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commits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, resumida.</a:t>
            </a:r>
            <a:endParaRPr lang="es-419" b="1" i="1" dirty="0" smtClean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log –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oneline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--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graph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//muestra el grafico de las ramas.</a:t>
            </a: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log –n		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//muestra la cantidad “n” de </a:t>
            </a:r>
            <a:r>
              <a:rPr lang="es-419" b="1" dirty="0" err="1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commits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					que quisiéramos ver.</a:t>
            </a:r>
          </a:p>
          <a:p>
            <a:pPr marL="0" indent="0"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			CAMBIOS ENTRE VERSIONES</a:t>
            </a: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diff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SHA1 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//compara entre ese </a:t>
            </a:r>
            <a:r>
              <a:rPr lang="es-419" b="1" dirty="0" err="1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commit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, y el ultimo 				</a:t>
            </a:r>
            <a:r>
              <a:rPr lang="es-419" b="1" dirty="0" err="1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commit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(HEAD) que tengamos.</a:t>
            </a:r>
          </a:p>
          <a:p>
            <a:pPr marL="0" indent="0">
              <a:buNone/>
            </a:pP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diff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SHA1 </a:t>
            </a:r>
            <a:r>
              <a:rPr lang="es-419" b="1" i="1" dirty="0" err="1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SHA1</a:t>
            </a:r>
            <a:r>
              <a:rPr lang="es-419" b="1" i="1" dirty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//se compara entre 2 </a:t>
            </a:r>
            <a:r>
              <a:rPr lang="es-419" b="1" dirty="0" err="1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commits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Font typeface="Arial"/>
              <a:buNone/>
            </a:pPr>
            <a:endParaRPr lang="es-ES" b="1" dirty="0">
              <a:solidFill>
                <a:schemeClr val="accent5">
                  <a:lumMod val="60000"/>
                  <a:lumOff val="4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3231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sz="2400" b="1" dirty="0" smtClean="0"/>
              <a:t>RAMAS(versiones alternas al proyecto)</a:t>
            </a:r>
            <a:endParaRPr lang="es-ES" sz="2400" b="1" dirty="0"/>
          </a:p>
        </p:txBody>
      </p:sp>
      <p:sp>
        <p:nvSpPr>
          <p:cNvPr id="5" name="Google Shape;61;p14"/>
          <p:cNvSpPr txBox="1">
            <a:spLocks/>
          </p:cNvSpPr>
          <p:nvPr/>
        </p:nvSpPr>
        <p:spPr>
          <a:xfrm>
            <a:off x="464100" y="1304875"/>
            <a:ext cx="8520600" cy="344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/>
            <a:r>
              <a:rPr lang="es-419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Para que ramas? 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Para agregar nuevos </a:t>
            </a:r>
            <a:r>
              <a:rPr lang="es-419" b="1" dirty="0" err="1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features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branch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nueva-rama 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//creando una nueva rama.</a:t>
            </a:r>
          </a:p>
          <a:p>
            <a:pPr marL="0" indent="0">
              <a:buNone/>
            </a:pP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branch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-l 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//lista todas las ramas.</a:t>
            </a:r>
          </a:p>
          <a:p>
            <a:pPr marL="0" indent="0"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branch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–d 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nombre-rama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//elimina la rama.</a:t>
            </a:r>
          </a:p>
          <a:p>
            <a:pPr marL="0" indent="0">
              <a:buNone/>
            </a:pP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branch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–m 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actual nuevo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//RENOMBRA la rama.</a:t>
            </a:r>
          </a:p>
          <a:p>
            <a:pPr marL="0" indent="0" algn="ctr">
              <a:buNone/>
            </a:pPr>
            <a:r>
              <a:rPr lang="es-419" b="1" dirty="0" smtClean="0"/>
              <a:t>MOVIENDONOS ENTRE RAMAS Y VERSIONES</a:t>
            </a: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 smtClean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checkout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nombre-rama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//se mueve a la rama nombrada.</a:t>
            </a:r>
          </a:p>
          <a:p>
            <a:pPr marL="0" indent="0">
              <a:buNone/>
            </a:pP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checkout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SHA1	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</a:t>
            </a:r>
            <a:r>
              <a:rPr lang="es-419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se mueve a la 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rama, con ese identificador.</a:t>
            </a:r>
          </a:p>
          <a:p>
            <a:pPr marL="0" indent="0">
              <a:buNone/>
            </a:pP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checkout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-b 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nueva-rama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//crea la rama y también ingresa.</a:t>
            </a: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i="1" dirty="0" smtClean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Font typeface="Arial"/>
              <a:buNone/>
            </a:pPr>
            <a:endParaRPr lang="es-ES" b="1" dirty="0">
              <a:solidFill>
                <a:schemeClr val="accent5">
                  <a:lumMod val="60000"/>
                  <a:lumOff val="4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4791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sz="2400" b="1" dirty="0" smtClean="0"/>
              <a:t>MEZCLANDO RAMAS Y RESOLVIENDO CONFLICTOS</a:t>
            </a:r>
            <a:endParaRPr lang="es-ES" sz="2400" b="1" dirty="0"/>
          </a:p>
        </p:txBody>
      </p:sp>
      <p:sp>
        <p:nvSpPr>
          <p:cNvPr id="5" name="Google Shape;61;p14"/>
          <p:cNvSpPr txBox="1">
            <a:spLocks/>
          </p:cNvSpPr>
          <p:nvPr/>
        </p:nvSpPr>
        <p:spPr>
          <a:xfrm>
            <a:off x="471028" y="1017725"/>
            <a:ext cx="8520600" cy="392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Regla: Ubicarse en la RAMA donde queremos los cambios PRIMERO:</a:t>
            </a:r>
          </a:p>
          <a:p>
            <a:pPr marL="0" indent="0"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merge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nombre-rama 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//mezcla cambios de dicha rama.</a:t>
            </a:r>
          </a:p>
          <a:p>
            <a:pPr marL="0" indent="0">
              <a:buNone/>
            </a:pP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branch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-l 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//lista todas las ramas.</a:t>
            </a:r>
          </a:p>
          <a:p>
            <a:pPr marL="0" indent="0"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branch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–d 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nombre-rama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//elimina la rama.</a:t>
            </a:r>
          </a:p>
          <a:p>
            <a:pPr marL="0" indent="0">
              <a:buNone/>
            </a:pP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branch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–m 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actual nuevo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//RENOMBRA la rama.</a:t>
            </a:r>
          </a:p>
          <a:p>
            <a:pPr marL="0" indent="0" algn="ctr">
              <a:buNone/>
            </a:pPr>
            <a:r>
              <a:rPr lang="es-419" b="1" dirty="0" smtClean="0"/>
              <a:t>GUARDAR CAMBIOS TEMPORALMENTE</a:t>
            </a: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Guarda un cambio, sin que sea un COMMIT, seria el paso previo.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Previamente, el cambio debe estar en modo STAGE.</a:t>
            </a:r>
            <a:endParaRPr lang="es-419" b="1" dirty="0" smtClean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stash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		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//guarda el cambio temporalmente.</a:t>
            </a:r>
          </a:p>
          <a:p>
            <a:pPr marL="0" indent="0"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stash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list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		    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//enlista todos los cambios temporales.</a:t>
            </a:r>
          </a:p>
          <a:p>
            <a:pPr marL="0" indent="0">
              <a:buNone/>
            </a:pP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stash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drop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s-419" b="1" i="1" dirty="0" err="1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stash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@{1}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//elimina el </a:t>
            </a:r>
            <a:r>
              <a:rPr lang="es-419" b="1" dirty="0" err="1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stash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indicado.</a:t>
            </a:r>
          </a:p>
          <a:p>
            <a:pPr marL="0" indent="0">
              <a:buNone/>
            </a:pP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stash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apply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s-419" b="1" i="1" dirty="0" err="1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stash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@{3}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//inserta el </a:t>
            </a:r>
            <a:r>
              <a:rPr lang="es-419" b="1" dirty="0" err="1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stash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indicado.</a:t>
            </a: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i="1" dirty="0" smtClean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Font typeface="Arial"/>
              <a:buNone/>
            </a:pPr>
            <a:endParaRPr lang="es-ES" b="1" dirty="0">
              <a:solidFill>
                <a:schemeClr val="accent5">
                  <a:lumMod val="60000"/>
                  <a:lumOff val="4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544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sz="2400" b="1" dirty="0" smtClean="0"/>
              <a:t>GITHUB</a:t>
            </a:r>
            <a:endParaRPr lang="es-ES" sz="2400" b="1" dirty="0"/>
          </a:p>
        </p:txBody>
      </p:sp>
      <p:sp>
        <p:nvSpPr>
          <p:cNvPr id="5" name="Google Shape;61;p14"/>
          <p:cNvSpPr txBox="1">
            <a:spLocks/>
          </p:cNvSpPr>
          <p:nvPr/>
        </p:nvSpPr>
        <p:spPr>
          <a:xfrm>
            <a:off x="471028" y="1017725"/>
            <a:ext cx="8520600" cy="392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FORK: </a:t>
            </a:r>
            <a:r>
              <a:rPr lang="es-419" i="1" dirty="0" smtClean="0">
                <a:latin typeface="Open Sans"/>
                <a:ea typeface="Open Sans"/>
                <a:cs typeface="Open Sans"/>
                <a:sym typeface="Open Sans"/>
              </a:rPr>
              <a:t>clona/copia un proyecto, en una determinada cuenta, con el mismo nombre.</a:t>
            </a:r>
          </a:p>
          <a:p>
            <a:pPr marL="0" indent="0">
              <a:buNone/>
            </a:pPr>
            <a:r>
              <a:rPr lang="es-419" sz="2400" b="1" i="1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sz="2400" b="1" i="1" dirty="0" smtClean="0">
                <a:latin typeface="Open Sans"/>
                <a:ea typeface="Open Sans"/>
                <a:cs typeface="Open Sans"/>
                <a:sym typeface="Open Sans"/>
              </a:rPr>
              <a:t>		       </a:t>
            </a:r>
            <a:r>
              <a:rPr lang="es-419" sz="2400" b="1" dirty="0" smtClean="0"/>
              <a:t>LLAVE SSH</a:t>
            </a:r>
            <a:endParaRPr lang="es-419" b="1" i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419" i="1" dirty="0" smtClean="0">
                <a:latin typeface="Open Sans"/>
                <a:ea typeface="Open Sans"/>
                <a:cs typeface="Open Sans"/>
                <a:sym typeface="Open Sans"/>
              </a:rPr>
              <a:t>Por seguridad, cada vez que suba un cambio, GIT te pedirá USSER Y PASS.</a:t>
            </a:r>
          </a:p>
          <a:p>
            <a:pPr marL="0" indent="0">
              <a:buNone/>
            </a:pP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Generando la llave </a:t>
            </a:r>
            <a:r>
              <a:rPr lang="es-419" b="1" dirty="0" err="1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ssh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L="0" indent="0"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ssh-keygen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–t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rsa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–b 4096 –C “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correo@Gmail.com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”  (correo de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lang="es-419" b="1" i="1" dirty="0" smtClean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3" indent="0" algn="ctr">
              <a:spcBef>
                <a:spcPts val="0"/>
              </a:spcBef>
              <a:buSzPts val="1800"/>
              <a:buNone/>
            </a:pPr>
            <a:r>
              <a:rPr lang="es-419" sz="2400" b="1" i="1" dirty="0" smtClean="0">
                <a:latin typeface="Open Sans"/>
                <a:ea typeface="Open Sans"/>
                <a:cs typeface="Open Sans"/>
                <a:sym typeface="Open Sans"/>
              </a:rPr>
              <a:t>GIT REMOTE</a:t>
            </a:r>
          </a:p>
          <a:p>
            <a:pPr marL="0" lvl="3" indent="0">
              <a:spcBef>
                <a:spcPts val="0"/>
              </a:spcBef>
              <a:buSzPts val="1800"/>
              <a:buNone/>
            </a:pPr>
            <a:r>
              <a:rPr lang="es-419" sz="1800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sz="1800" b="1" i="1" dirty="0" err="1" smtClean="0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sz="1800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sz="1800" b="1" i="1" dirty="0" err="1" smtClean="0">
                <a:latin typeface="Open Sans"/>
                <a:ea typeface="Open Sans"/>
                <a:cs typeface="Open Sans"/>
                <a:sym typeface="Open Sans"/>
              </a:rPr>
              <a:t>remote</a:t>
            </a:r>
            <a:r>
              <a:rPr lang="es-419" sz="1800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sz="1800" b="1" i="1" dirty="0" err="1" smtClean="0">
                <a:latin typeface="Open Sans"/>
                <a:ea typeface="Open Sans"/>
                <a:cs typeface="Open Sans"/>
                <a:sym typeface="Open Sans"/>
              </a:rPr>
              <a:t>add</a:t>
            </a:r>
            <a:r>
              <a:rPr lang="es-419" sz="1800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sz="1800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nombre-repo </a:t>
            </a:r>
            <a:r>
              <a:rPr lang="es-419" sz="1800" b="1" i="1" dirty="0" smtClean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https://direccion 	</a:t>
            </a:r>
            <a:r>
              <a:rPr lang="es-419" sz="1800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//agregando remoto.</a:t>
            </a:r>
          </a:p>
          <a:p>
            <a:pPr marL="0" lvl="3" indent="0">
              <a:spcBef>
                <a:spcPts val="0"/>
              </a:spcBef>
              <a:buSzPts val="1800"/>
              <a:buNone/>
            </a:pPr>
            <a:r>
              <a:rPr lang="es-419" sz="1800" b="1" i="1" dirty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sz="1800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sz="1800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sz="1800" b="1" i="1" dirty="0" err="1">
                <a:latin typeface="Open Sans"/>
                <a:ea typeface="Open Sans"/>
                <a:cs typeface="Open Sans"/>
                <a:sym typeface="Open Sans"/>
              </a:rPr>
              <a:t>remote</a:t>
            </a:r>
            <a:r>
              <a:rPr lang="es-419" sz="1800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sz="1800" b="1" i="1" dirty="0" smtClean="0">
                <a:latin typeface="Open Sans"/>
                <a:ea typeface="Open Sans"/>
                <a:cs typeface="Open Sans"/>
                <a:sym typeface="Open Sans"/>
              </a:rPr>
              <a:t>-v 			</a:t>
            </a:r>
            <a:r>
              <a:rPr lang="es-419" sz="1800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//muestra todos los repos remotos.</a:t>
            </a:r>
          </a:p>
          <a:p>
            <a:pPr marL="0" lvl="3" indent="0">
              <a:spcBef>
                <a:spcPts val="0"/>
              </a:spcBef>
              <a:buSzPts val="1800"/>
              <a:buNone/>
            </a:pPr>
            <a:r>
              <a:rPr lang="es-419" sz="1800" b="1" i="1" dirty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sz="1800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sz="1800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sz="1800" b="1" i="1" dirty="0" err="1">
                <a:latin typeface="Open Sans"/>
                <a:ea typeface="Open Sans"/>
                <a:cs typeface="Open Sans"/>
                <a:sym typeface="Open Sans"/>
              </a:rPr>
              <a:t>remote</a:t>
            </a:r>
            <a:r>
              <a:rPr lang="es-419" sz="1800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sz="1800" b="1" i="1" dirty="0" err="1" smtClean="0">
                <a:latin typeface="Open Sans"/>
                <a:ea typeface="Open Sans"/>
                <a:cs typeface="Open Sans"/>
                <a:sym typeface="Open Sans"/>
              </a:rPr>
              <a:t>remove</a:t>
            </a:r>
            <a:r>
              <a:rPr lang="es-419" sz="1800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sz="1800" b="1" i="1" dirty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nombre-repo </a:t>
            </a:r>
            <a:r>
              <a:rPr lang="es-419" sz="1800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//elimina el dicho repositorio.</a:t>
            </a:r>
            <a:endParaRPr lang="es-419" sz="1800" b="1" i="1" dirty="0"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3" indent="0">
              <a:spcBef>
                <a:spcPts val="0"/>
              </a:spcBef>
              <a:buSzPts val="1800"/>
              <a:buNone/>
            </a:pPr>
            <a:endParaRPr lang="es-419" sz="1800" b="1" i="1" dirty="0"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3" indent="0">
              <a:spcBef>
                <a:spcPts val="0"/>
              </a:spcBef>
              <a:buSzPts val="1800"/>
              <a:buNone/>
            </a:pPr>
            <a:endParaRPr lang="es-419" sz="1800" b="1" i="1" dirty="0"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3" indent="0">
              <a:spcBef>
                <a:spcPts val="0"/>
              </a:spcBef>
              <a:buSzPts val="1800"/>
              <a:buNone/>
            </a:pPr>
            <a:endParaRPr lang="es-419" b="1" i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i="1" dirty="0" smtClean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Font typeface="Arial"/>
              <a:buNone/>
            </a:pPr>
            <a:endParaRPr lang="es-ES" b="1" dirty="0">
              <a:solidFill>
                <a:schemeClr val="accent5">
                  <a:lumMod val="60000"/>
                  <a:lumOff val="4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750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14"/>
          <p:cNvSpPr txBox="1">
            <a:spLocks/>
          </p:cNvSpPr>
          <p:nvPr/>
        </p:nvSpPr>
        <p:spPr>
          <a:xfrm>
            <a:off x="353265" y="214160"/>
            <a:ext cx="8520600" cy="462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es-419" sz="2400" b="1" i="1" dirty="0" smtClean="0">
                <a:latin typeface="Open Sans"/>
                <a:ea typeface="Open Sans"/>
                <a:cs typeface="Open Sans"/>
                <a:sym typeface="Open Sans"/>
              </a:rPr>
              <a:t>PULL/FETCH</a:t>
            </a:r>
            <a:endParaRPr lang="es-419" sz="2400" b="1" i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3" indent="0">
              <a:spcBef>
                <a:spcPts val="0"/>
              </a:spcBef>
              <a:buSzPts val="1800"/>
              <a:buNone/>
            </a:pPr>
            <a:r>
              <a:rPr lang="es-419" sz="1800" b="1" i="1" dirty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sz="1800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sz="1800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sz="1800" b="1" i="1" dirty="0" err="1" smtClean="0">
                <a:latin typeface="Open Sans"/>
                <a:ea typeface="Open Sans"/>
                <a:cs typeface="Open Sans"/>
                <a:sym typeface="Open Sans"/>
              </a:rPr>
              <a:t>fetch</a:t>
            </a:r>
            <a:r>
              <a:rPr lang="es-419" sz="1800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sz="1800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nombre-remoto </a:t>
            </a:r>
            <a:r>
              <a:rPr lang="es-419" sz="1800" b="1" i="1" dirty="0" smtClean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rama-remoto </a:t>
            </a:r>
            <a:r>
              <a:rPr lang="es-419" sz="1800" b="1" i="1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sz="1800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//trae los cambios.</a:t>
            </a:r>
          </a:p>
          <a:p>
            <a:pPr marL="0" lvl="3" indent="0">
              <a:spcBef>
                <a:spcPts val="0"/>
              </a:spcBef>
              <a:buSzPts val="1800"/>
              <a:buNone/>
            </a:pPr>
            <a:r>
              <a:rPr lang="es-419" sz="1800" b="1" i="1" dirty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sz="1800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sz="1800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sz="1800" b="1" i="1" dirty="0" err="1" smtClean="0">
                <a:latin typeface="Open Sans"/>
                <a:ea typeface="Open Sans"/>
                <a:cs typeface="Open Sans"/>
                <a:sym typeface="Open Sans"/>
              </a:rPr>
              <a:t>merge</a:t>
            </a:r>
            <a:r>
              <a:rPr lang="es-419" sz="1800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sz="1800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oficial/master </a:t>
            </a:r>
            <a:r>
              <a:rPr lang="es-419" sz="1800" b="1" i="1" dirty="0" smtClean="0">
                <a:latin typeface="Open Sans"/>
                <a:ea typeface="Open Sans"/>
                <a:cs typeface="Open Sans"/>
                <a:sym typeface="Open Sans"/>
              </a:rPr>
              <a:t>–</a:t>
            </a:r>
            <a:r>
              <a:rPr lang="es-419" sz="1800" b="1" i="1" dirty="0" err="1" smtClean="0">
                <a:latin typeface="Open Sans"/>
                <a:ea typeface="Open Sans"/>
                <a:cs typeface="Open Sans"/>
                <a:sym typeface="Open Sans"/>
              </a:rPr>
              <a:t>allow</a:t>
            </a:r>
            <a:r>
              <a:rPr lang="es-419" sz="1800" b="1" i="1" dirty="0" smtClean="0"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s-419" sz="1800" b="1" i="1" dirty="0" err="1" smtClean="0">
                <a:latin typeface="Open Sans"/>
                <a:ea typeface="Open Sans"/>
                <a:cs typeface="Open Sans"/>
                <a:sym typeface="Open Sans"/>
              </a:rPr>
              <a:t>unrelated</a:t>
            </a:r>
            <a:r>
              <a:rPr lang="es-419" sz="1800" b="1" i="1" dirty="0" smtClean="0">
                <a:latin typeface="Open Sans"/>
                <a:ea typeface="Open Sans"/>
                <a:cs typeface="Open Sans"/>
                <a:sym typeface="Open Sans"/>
              </a:rPr>
              <a:t>-histories</a:t>
            </a:r>
            <a:r>
              <a:rPr lang="es-419" sz="1800" b="1" i="1" dirty="0" smtClean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sz="1800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//crea rama transitoria.</a:t>
            </a:r>
          </a:p>
          <a:p>
            <a:pPr marL="285750" lvl="3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es-419" sz="1800" i="1" dirty="0" smtClean="0">
                <a:latin typeface="Open Sans"/>
                <a:ea typeface="Open Sans"/>
                <a:cs typeface="Open Sans"/>
                <a:sym typeface="Open Sans"/>
              </a:rPr>
              <a:t>Para </a:t>
            </a:r>
            <a:r>
              <a:rPr lang="es-419" sz="1800" i="1" dirty="0" err="1" smtClean="0">
                <a:latin typeface="Open Sans"/>
                <a:ea typeface="Open Sans"/>
                <a:cs typeface="Open Sans"/>
                <a:sym typeface="Open Sans"/>
              </a:rPr>
              <a:t>conbinar</a:t>
            </a:r>
            <a:r>
              <a:rPr lang="es-419" sz="1800" i="1" dirty="0" smtClean="0">
                <a:latin typeface="Open Sans"/>
                <a:ea typeface="Open Sans"/>
                <a:cs typeface="Open Sans"/>
                <a:sym typeface="Open Sans"/>
              </a:rPr>
              <a:t> los anteriores 2 pasos, en 1, y mas RAPIDO, se usa:</a:t>
            </a:r>
            <a:endParaRPr lang="es-419" sz="1800" i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3" indent="0">
              <a:spcBef>
                <a:spcPts val="0"/>
              </a:spcBef>
              <a:buSzPts val="1800"/>
              <a:buNone/>
            </a:pPr>
            <a:endParaRPr lang="es-419" sz="1800" b="1" dirty="0" smtClean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3" indent="0">
              <a:spcBef>
                <a:spcPts val="0"/>
              </a:spcBef>
              <a:buSzPts val="1800"/>
              <a:buNone/>
            </a:pPr>
            <a:r>
              <a:rPr lang="es-419" sz="1800" b="1" i="1" dirty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sz="1800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sz="1800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sz="1800" b="1" i="1" dirty="0" err="1" smtClean="0">
                <a:latin typeface="Open Sans"/>
                <a:ea typeface="Open Sans"/>
                <a:cs typeface="Open Sans"/>
                <a:sym typeface="Open Sans"/>
              </a:rPr>
              <a:t>pull</a:t>
            </a:r>
            <a:r>
              <a:rPr lang="es-419" sz="1800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sz="1800" b="1" i="1" dirty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nombre-remoto </a:t>
            </a:r>
            <a:r>
              <a:rPr lang="es-419" sz="1800" b="1" i="1" dirty="0" smtClean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nombre-rama-local  </a:t>
            </a:r>
            <a:r>
              <a:rPr lang="es-419" sz="1800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</a:t>
            </a:r>
            <a:r>
              <a:rPr lang="es-419" sz="18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trae los </a:t>
            </a:r>
            <a:r>
              <a:rPr lang="es-419" sz="1800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cambios y crea.</a:t>
            </a:r>
            <a:endParaRPr lang="es-419" sz="1800" b="1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s-419" sz="2400" b="1" i="1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sz="2400" b="1" i="1" dirty="0" smtClean="0">
                <a:latin typeface="Open Sans"/>
                <a:ea typeface="Open Sans"/>
                <a:cs typeface="Open Sans"/>
                <a:sym typeface="Open Sans"/>
              </a:rPr>
              <a:t>		       </a:t>
            </a:r>
            <a:r>
              <a:rPr lang="es-419" sz="2400" b="1" dirty="0" smtClean="0"/>
              <a:t>PUSH</a:t>
            </a:r>
            <a:endParaRPr lang="es-419" b="1" i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419" i="1" dirty="0" smtClean="0">
                <a:latin typeface="Open Sans"/>
                <a:ea typeface="Open Sans"/>
                <a:cs typeface="Open Sans"/>
                <a:sym typeface="Open Sans"/>
              </a:rPr>
              <a:t>Enviando cambios al repositorio.</a:t>
            </a:r>
          </a:p>
          <a:p>
            <a:pPr marL="0" indent="0"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push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nombre-remoto </a:t>
            </a:r>
            <a:r>
              <a:rPr lang="es-419" b="1" i="1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nombre-rama-local  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//sube los cambios sin </a:t>
            </a:r>
            <a:r>
              <a:rPr lang="es-419" b="1" dirty="0" err="1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tags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indent="0">
              <a:buNone/>
            </a:pP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push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nombre-remoto </a:t>
            </a:r>
            <a:r>
              <a:rPr lang="es-419" b="1" i="1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nombre-rama-local 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--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tags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</a:t>
            </a:r>
            <a:r>
              <a:rPr lang="es-419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sube los cambios</a:t>
            </a: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i="1" dirty="0" smtClean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3" indent="0">
              <a:spcBef>
                <a:spcPts val="0"/>
              </a:spcBef>
              <a:buSzPts val="1800"/>
              <a:buNone/>
            </a:pPr>
            <a:endParaRPr lang="es-419" sz="1800" b="1" i="1" dirty="0"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3" indent="0">
              <a:spcBef>
                <a:spcPts val="0"/>
              </a:spcBef>
              <a:buSzPts val="1800"/>
              <a:buNone/>
            </a:pPr>
            <a:endParaRPr lang="es-419" sz="1800" b="1" i="1" dirty="0"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3" indent="0">
              <a:spcBef>
                <a:spcPts val="0"/>
              </a:spcBef>
              <a:buSzPts val="1800"/>
              <a:buNone/>
            </a:pPr>
            <a:endParaRPr lang="es-419" b="1" i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i="1" dirty="0" smtClean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Font typeface="Arial"/>
              <a:buNone/>
            </a:pPr>
            <a:endParaRPr lang="es-ES" b="1" dirty="0">
              <a:solidFill>
                <a:schemeClr val="accent5">
                  <a:lumMod val="60000"/>
                  <a:lumOff val="4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025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14"/>
          <p:cNvSpPr txBox="1">
            <a:spLocks/>
          </p:cNvSpPr>
          <p:nvPr/>
        </p:nvSpPr>
        <p:spPr>
          <a:xfrm>
            <a:off x="353265" y="214160"/>
            <a:ext cx="8520600" cy="462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es-419" sz="2400" b="1" i="1" dirty="0" smtClean="0">
                <a:latin typeface="Open Sans"/>
                <a:ea typeface="Open Sans"/>
                <a:cs typeface="Open Sans"/>
                <a:sym typeface="Open Sans"/>
              </a:rPr>
              <a:t>ARCHIVOS NO DESEADOS</a:t>
            </a:r>
            <a:endParaRPr lang="es-419" sz="2400" b="1" i="1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3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es-419" sz="1800" i="1" dirty="0" smtClean="0">
                <a:latin typeface="Open Sans"/>
                <a:ea typeface="Open Sans"/>
                <a:cs typeface="Open Sans"/>
                <a:sym typeface="Open Sans"/>
              </a:rPr>
              <a:t>Ignorando archivos no deseados.</a:t>
            </a:r>
          </a:p>
          <a:p>
            <a:pPr marL="285750" lvl="3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es-419" sz="1800" i="1" dirty="0" smtClean="0">
                <a:latin typeface="Open Sans"/>
                <a:ea typeface="Open Sans"/>
                <a:cs typeface="Open Sans"/>
                <a:sym typeface="Open Sans"/>
              </a:rPr>
              <a:t>Dentro del proyecto, creamos el archivo </a:t>
            </a:r>
            <a:r>
              <a:rPr lang="es-419" sz="1800" b="1" i="1" dirty="0" smtClean="0"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es-419" sz="1800" b="1" i="1" smtClean="0">
                <a:latin typeface="Open Sans"/>
                <a:ea typeface="Open Sans"/>
                <a:cs typeface="Open Sans"/>
                <a:sym typeface="Open Sans"/>
              </a:rPr>
              <a:t>gitignore</a:t>
            </a:r>
            <a:endParaRPr lang="es-419" sz="1800" b="1" i="1" dirty="0"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3" indent="0">
              <a:spcBef>
                <a:spcPts val="0"/>
              </a:spcBef>
              <a:buSzPts val="1800"/>
              <a:buNone/>
            </a:pPr>
            <a:endParaRPr lang="es-419" sz="1800" b="1" i="1" dirty="0"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3" indent="0">
              <a:spcBef>
                <a:spcPts val="0"/>
              </a:spcBef>
              <a:buSzPts val="1800"/>
              <a:buNone/>
            </a:pPr>
            <a:endParaRPr lang="es-419" b="1" i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i="1" dirty="0" smtClean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Font typeface="Arial"/>
              <a:buNone/>
            </a:pPr>
            <a:endParaRPr lang="es-ES" b="1" dirty="0">
              <a:solidFill>
                <a:schemeClr val="accent5">
                  <a:lumMod val="60000"/>
                  <a:lumOff val="4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3564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2400" b="1" dirty="0" smtClean="0"/>
              <a:t>Git: </a:t>
            </a:r>
            <a:r>
              <a:rPr lang="es-419" sz="2400" dirty="0" smtClean="0"/>
              <a:t>Sistema de Control de Versiones</a:t>
            </a:r>
            <a:endParaRPr lang="es-ES" sz="2400" b="1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2309329"/>
            <a:ext cx="8520600" cy="2539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419" b="1" dirty="0" smtClean="0">
                <a:latin typeface="Open Sans"/>
                <a:ea typeface="Open Sans"/>
                <a:cs typeface="Open Sans"/>
                <a:sym typeface="Open Sans"/>
              </a:rPr>
              <a:t>Creado por Linus Tolvards.</a:t>
            </a:r>
          </a:p>
          <a:p>
            <a:pPr marL="285750" indent="-285750"/>
            <a:r>
              <a:rPr lang="es-419" b="1" dirty="0" smtClean="0">
                <a:latin typeface="Open Sans"/>
                <a:ea typeface="Open Sans"/>
                <a:cs typeface="Open Sans"/>
                <a:sym typeface="Open Sans"/>
              </a:rPr>
              <a:t>Casi cualquier Operación es Local</a:t>
            </a:r>
          </a:p>
          <a:p>
            <a:pPr marL="285750" indent="-285750"/>
            <a:r>
              <a:rPr lang="es-419" b="1" dirty="0" smtClean="0">
                <a:latin typeface="Open Sans"/>
                <a:ea typeface="Open Sans"/>
                <a:cs typeface="Open Sans"/>
                <a:sym typeface="Open Sans"/>
              </a:rPr>
              <a:t>Es de tipo Distribuido.</a:t>
            </a:r>
          </a:p>
          <a:p>
            <a:pPr marL="285750" indent="-285750"/>
            <a:r>
              <a:rPr lang="es-419" b="1" dirty="0" smtClean="0">
                <a:latin typeface="Open Sans"/>
                <a:ea typeface="Open Sans"/>
                <a:cs typeface="Open Sans"/>
                <a:sym typeface="Open Sans"/>
              </a:rPr>
              <a:t>Los Torrrent manejan el mismo método</a:t>
            </a:r>
          </a:p>
          <a:p>
            <a:pPr marL="285750" indent="-285750"/>
            <a:r>
              <a:rPr lang="es-419" b="1" dirty="0" smtClean="0">
                <a:latin typeface="Open Sans"/>
                <a:ea typeface="Open Sans"/>
                <a:cs typeface="Open Sans"/>
                <a:sym typeface="Open Sans"/>
              </a:rPr>
              <a:t>Tiene Integridad (SHA1), no se puede corromper.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61;p14"/>
          <p:cNvSpPr txBox="1">
            <a:spLocks/>
          </p:cNvSpPr>
          <p:nvPr/>
        </p:nvSpPr>
        <p:spPr>
          <a:xfrm>
            <a:off x="464100" y="1304875"/>
            <a:ext cx="8520600" cy="81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s-ES" b="1" i="1" dirty="0" smtClean="0">
                <a:latin typeface="Open Sans"/>
                <a:ea typeface="Open Sans"/>
                <a:cs typeface="Open Sans"/>
                <a:sym typeface="Open Sans"/>
              </a:rPr>
              <a:t>	“Un sistema Que Registra Los cambios realizados sobre un archivo o Conjunto de Archivos a lo largo del Tiempo”</a:t>
            </a:r>
            <a:endParaRPr lang="es-ES" b="1" i="1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sz="2400" b="1" dirty="0"/>
              <a:t>3</a:t>
            </a:r>
            <a:r>
              <a:rPr lang="es-419" sz="2400" b="1" dirty="0" smtClean="0"/>
              <a:t> ESTADOS:</a:t>
            </a:r>
            <a:endParaRPr lang="es-ES" sz="24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781" y="1080654"/>
            <a:ext cx="5112327" cy="347480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9" y="1080654"/>
            <a:ext cx="3415173" cy="338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5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2400" b="1" dirty="0" smtClean="0"/>
              <a:t>GitHub: </a:t>
            </a:r>
            <a:r>
              <a:rPr lang="es-419" sz="2400" dirty="0" smtClean="0"/>
              <a:t>La plataforma</a:t>
            </a:r>
            <a:endParaRPr lang="es-ES" sz="2400" b="1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2309329"/>
            <a:ext cx="8520600" cy="2539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419" b="1" dirty="0" smtClean="0">
                <a:latin typeface="Open Sans"/>
                <a:ea typeface="Open Sans"/>
                <a:cs typeface="Open Sans"/>
                <a:sym typeface="Open Sans"/>
              </a:rPr>
              <a:t>Funciona como una Red Social.</a:t>
            </a:r>
          </a:p>
          <a:p>
            <a:pPr marL="285750" indent="-285750"/>
            <a:r>
              <a:rPr lang="es-419" b="1" dirty="0" smtClean="0">
                <a:latin typeface="Open Sans"/>
                <a:ea typeface="Open Sans"/>
                <a:cs typeface="Open Sans"/>
                <a:sym typeface="Open Sans"/>
              </a:rPr>
              <a:t>En vez de compartir fotos, compartes </a:t>
            </a:r>
            <a:r>
              <a:rPr lang="es-419" b="1" dirty="0" err="1" smtClean="0">
                <a:latin typeface="Open Sans"/>
                <a:ea typeface="Open Sans"/>
                <a:cs typeface="Open Sans"/>
                <a:sym typeface="Open Sans"/>
              </a:rPr>
              <a:t>Codigo</a:t>
            </a:r>
            <a:r>
              <a:rPr lang="es-419" b="1" dirty="0" smtClean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285750" indent="-285750"/>
            <a:r>
              <a:rPr lang="es-419" b="1" dirty="0" smtClean="0">
                <a:latin typeface="Open Sans"/>
                <a:ea typeface="Open Sans"/>
                <a:cs typeface="Open Sans"/>
                <a:sym typeface="Open Sans"/>
              </a:rPr>
              <a:t>Te ayuda a Organizar Tu proyecto.</a:t>
            </a:r>
          </a:p>
          <a:p>
            <a:pPr marL="285750" indent="-285750"/>
            <a:r>
              <a:rPr lang="es-419" b="1" dirty="0" smtClean="0">
                <a:latin typeface="Open Sans"/>
                <a:ea typeface="Open Sans"/>
                <a:cs typeface="Open Sans"/>
                <a:sym typeface="Open Sans"/>
              </a:rPr>
              <a:t>Es una Website (github.io).</a:t>
            </a:r>
          </a:p>
          <a:p>
            <a:pPr marL="285750" indent="-285750"/>
            <a:r>
              <a:rPr lang="es-419" b="1" dirty="0" smtClean="0">
                <a:latin typeface="Open Sans"/>
                <a:ea typeface="Open Sans"/>
                <a:cs typeface="Open Sans"/>
                <a:sym typeface="Open Sans"/>
              </a:rPr>
              <a:t>Tiene Integridad (SHA1), no se puede corromper.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61;p14"/>
          <p:cNvSpPr txBox="1">
            <a:spLocks/>
          </p:cNvSpPr>
          <p:nvPr/>
        </p:nvSpPr>
        <p:spPr>
          <a:xfrm>
            <a:off x="464100" y="1304875"/>
            <a:ext cx="8520600" cy="81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s-ES" b="1" i="1" dirty="0" smtClean="0">
                <a:latin typeface="Open Sans"/>
                <a:ea typeface="Open Sans"/>
                <a:cs typeface="Open Sans"/>
                <a:sym typeface="Open Sans"/>
              </a:rPr>
              <a:t>	“Es una plataforma en la que se almacena los cambios de un proyecto, y se puede colaborar y ayuda a distribuir”</a:t>
            </a:r>
            <a:endParaRPr lang="es-ES" b="1" i="1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3674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sz="2400" b="1" dirty="0" smtClean="0"/>
              <a:t>INSTALACION Y CONFIGURACION</a:t>
            </a:r>
            <a:endParaRPr lang="es-ES" sz="2400" b="1" dirty="0"/>
          </a:p>
        </p:txBody>
      </p:sp>
      <p:sp>
        <p:nvSpPr>
          <p:cNvPr id="5" name="Google Shape;61;p14"/>
          <p:cNvSpPr txBox="1">
            <a:spLocks/>
          </p:cNvSpPr>
          <p:nvPr/>
        </p:nvSpPr>
        <p:spPr>
          <a:xfrm>
            <a:off x="464100" y="1304875"/>
            <a:ext cx="8520600" cy="344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s-ES" dirty="0" smtClean="0">
                <a:latin typeface="Open Sans"/>
                <a:ea typeface="Open Sans"/>
                <a:cs typeface="Open Sans"/>
                <a:sym typeface="Open Sans"/>
              </a:rPr>
              <a:t>una  vez instalado:</a:t>
            </a:r>
          </a:p>
          <a:p>
            <a:pPr marL="0" indent="0">
              <a:buFont typeface="Arial"/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–-versión </a:t>
            </a:r>
            <a:r>
              <a:rPr lang="es-419" b="1" dirty="0" smtClean="0"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//muestra la versión</a:t>
            </a:r>
          </a:p>
          <a:p>
            <a:pPr marL="0" indent="0">
              <a:buNone/>
            </a:pPr>
            <a:r>
              <a:rPr lang="es-419" dirty="0" smtClean="0">
                <a:latin typeface="Open Sans"/>
                <a:ea typeface="Open Sans"/>
                <a:cs typeface="Open Sans"/>
                <a:sym typeface="Open Sans"/>
              </a:rPr>
              <a:t>Configuración Usuario y Contraseña:</a:t>
            </a:r>
          </a:p>
          <a:p>
            <a:pPr marL="0" indent="0"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config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–-global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user.email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correo@gmail.com</a:t>
            </a:r>
            <a:endParaRPr lang="es-419" b="1" i="1" dirty="0" smtClean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config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–-global 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user.name 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nombre-usuario</a:t>
            </a:r>
          </a:p>
          <a:p>
            <a:pPr marL="0" indent="0"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config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–-global 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color.vi 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true              </a:t>
            </a:r>
            <a:r>
              <a:rPr lang="es-419" b="1" i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//activar colores</a:t>
            </a:r>
          </a:p>
          <a:p>
            <a:pPr marL="0" indent="0">
              <a:buNone/>
            </a:pPr>
            <a:endParaRPr lang="es-419" b="1" i="1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config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–-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list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s-419" b="1" i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//muestra las configuraciones globales</a:t>
            </a:r>
            <a:endParaRPr lang="es-419" b="1" i="1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Font typeface="Arial"/>
              <a:buNone/>
            </a:pPr>
            <a:endParaRPr lang="es-ES" b="1" dirty="0">
              <a:solidFill>
                <a:schemeClr val="accent5">
                  <a:lumMod val="60000"/>
                  <a:lumOff val="4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2123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sz="2400" b="1" dirty="0" smtClean="0"/>
              <a:t>CREANDO REPOSITORIOS</a:t>
            </a:r>
            <a:endParaRPr lang="es-ES" sz="2400" b="1" dirty="0"/>
          </a:p>
        </p:txBody>
      </p:sp>
      <p:sp>
        <p:nvSpPr>
          <p:cNvPr id="5" name="Google Shape;61;p14"/>
          <p:cNvSpPr txBox="1">
            <a:spLocks/>
          </p:cNvSpPr>
          <p:nvPr/>
        </p:nvSpPr>
        <p:spPr>
          <a:xfrm>
            <a:off x="464100" y="1304875"/>
            <a:ext cx="8520600" cy="344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init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nombre-proyecto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dirty="0" smtClean="0"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//carpeta MAIN del proyecto</a:t>
            </a:r>
          </a:p>
          <a:p>
            <a:pPr marL="0" indent="0"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status		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//muestra el estado actual</a:t>
            </a:r>
            <a:endParaRPr lang="es-419" b="1" i="1" dirty="0" smtClean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add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nombre-archivo 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//agrega determinado archivo</a:t>
            </a: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rm –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cached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nombre-archivo 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//elimina archivo del STAGE AREA</a:t>
            </a:r>
          </a:p>
          <a:p>
            <a:pPr marL="0" indent="0">
              <a:buNone/>
            </a:pP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add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–A </a:t>
            </a:r>
            <a:r>
              <a:rPr lang="es-419" b="1" i="1" dirty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nombre-archivo 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//agrega todos los archivos</a:t>
            </a: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i="1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rm 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–f </a:t>
            </a:r>
            <a:r>
              <a:rPr lang="es-419" b="1" i="1" dirty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nombre-archivo 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//elimina archivo totalmente</a:t>
            </a: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Font typeface="Arial"/>
              <a:buNone/>
            </a:pPr>
            <a:endParaRPr lang="es-ES" b="1" dirty="0">
              <a:solidFill>
                <a:schemeClr val="accent5">
                  <a:lumMod val="60000"/>
                  <a:lumOff val="4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578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sz="2400" b="1" dirty="0" smtClean="0"/>
              <a:t>CONFIRMANDO CAMBIOS</a:t>
            </a:r>
            <a:endParaRPr lang="es-ES" sz="2400" b="1" dirty="0"/>
          </a:p>
        </p:txBody>
      </p:sp>
      <p:sp>
        <p:nvSpPr>
          <p:cNvPr id="5" name="Google Shape;61;p14"/>
          <p:cNvSpPr txBox="1">
            <a:spLocks/>
          </p:cNvSpPr>
          <p:nvPr/>
        </p:nvSpPr>
        <p:spPr>
          <a:xfrm>
            <a:off x="464100" y="1304875"/>
            <a:ext cx="8520600" cy="344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-m 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“mensaje”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dirty="0" smtClean="0"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//agregando el </a:t>
            </a:r>
            <a:r>
              <a:rPr lang="es-419" b="1" dirty="0" err="1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commit</a:t>
            </a:r>
            <a:endParaRPr lang="es-419" b="1" dirty="0" smtClean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i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commit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--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amend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//concatena al </a:t>
            </a:r>
            <a:r>
              <a:rPr lang="es-419" b="1" dirty="0" err="1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commit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anterior</a:t>
            </a:r>
            <a:endParaRPr lang="es-419" b="1" i="1" dirty="0" smtClean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i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//muestra todos los </a:t>
            </a:r>
            <a:r>
              <a:rPr lang="es-419" b="1" dirty="0" err="1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commits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hasta el momento</a:t>
            </a: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Font typeface="Arial"/>
              <a:buNone/>
            </a:pPr>
            <a:endParaRPr lang="es-ES" b="1" dirty="0">
              <a:solidFill>
                <a:schemeClr val="accent5">
                  <a:lumMod val="60000"/>
                  <a:lumOff val="4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634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sz="2400" b="1" dirty="0" smtClean="0"/>
              <a:t>ETIQUETANDO CONFIRMACIONES</a:t>
            </a:r>
            <a:endParaRPr lang="es-ES" sz="2400" b="1" dirty="0"/>
          </a:p>
        </p:txBody>
      </p:sp>
      <p:sp>
        <p:nvSpPr>
          <p:cNvPr id="5" name="Google Shape;61;p14"/>
          <p:cNvSpPr txBox="1">
            <a:spLocks/>
          </p:cNvSpPr>
          <p:nvPr/>
        </p:nvSpPr>
        <p:spPr>
          <a:xfrm>
            <a:off x="464100" y="1304875"/>
            <a:ext cx="8520600" cy="344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tag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-a 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0.5 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–a 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“estable”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s-419" b="1" dirty="0" smtClean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//se etiqueta como la versión “0.5”</a:t>
            </a:r>
          </a:p>
          <a:p>
            <a:pPr marL="0" indent="0">
              <a:buNone/>
            </a:pPr>
            <a:endParaRPr lang="es-419" b="1" i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tag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-l		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//muestra las versiones del proyecto</a:t>
            </a:r>
            <a:endParaRPr lang="es-419" b="1" i="1" dirty="0" smtClean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i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tag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-d 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1.1 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//borro la etiqueta 1.0</a:t>
            </a: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i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tag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1.0 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SHA1 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//crea una etiqueta 1.0 “a un </a:t>
            </a:r>
            <a:r>
              <a:rPr lang="es-419" b="1" dirty="0" err="1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commit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pasado”</a:t>
            </a:r>
          </a:p>
          <a:p>
            <a:pPr marL="0" indent="0">
              <a:buNone/>
            </a:pPr>
            <a:endParaRPr lang="es-419" b="1" i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tag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–f -a 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0.1 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–m 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s-419" b="1" i="1" dirty="0" err="1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msj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” SHA1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</a:t>
            </a:r>
            <a:r>
              <a:rPr lang="es-419" b="1" dirty="0" err="1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commit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y etiqueta a la vez</a:t>
            </a:r>
            <a:endParaRPr lang="es-419" b="1" i="1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Font typeface="Arial"/>
              <a:buNone/>
            </a:pPr>
            <a:endParaRPr lang="es-ES" b="1" dirty="0">
              <a:solidFill>
                <a:schemeClr val="accent5">
                  <a:lumMod val="60000"/>
                  <a:lumOff val="4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097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sz="2400" b="1" dirty="0" smtClean="0"/>
              <a:t>REVISANDO LA HISTORIA DEL PROYECTO</a:t>
            </a:r>
            <a:endParaRPr lang="es-ES" sz="2400" b="1" dirty="0"/>
          </a:p>
        </p:txBody>
      </p:sp>
      <p:sp>
        <p:nvSpPr>
          <p:cNvPr id="5" name="Google Shape;61;p14"/>
          <p:cNvSpPr txBox="1">
            <a:spLocks/>
          </p:cNvSpPr>
          <p:nvPr/>
        </p:nvSpPr>
        <p:spPr>
          <a:xfrm>
            <a:off x="464100" y="1304875"/>
            <a:ext cx="8520600" cy="344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log </a:t>
            </a:r>
            <a:r>
              <a:rPr lang="es-419" b="1" dirty="0" smtClean="0">
                <a:latin typeface="Open Sans"/>
                <a:ea typeface="Open Sans"/>
                <a:cs typeface="Open Sans"/>
                <a:sym typeface="Open Sans"/>
              </a:rPr>
              <a:t>			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//es un comando personalizable.</a:t>
            </a:r>
          </a:p>
          <a:p>
            <a:pPr marL="0" indent="0"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log --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oneline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//muestra los </a:t>
            </a:r>
            <a:r>
              <a:rPr lang="es-419" b="1" dirty="0" err="1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commits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, resumida.</a:t>
            </a:r>
            <a:endParaRPr lang="es-419" b="1" i="1" dirty="0" smtClean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log –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oneline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--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graph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//muestra el grafico de las ramas.</a:t>
            </a: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log –n		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//muestra la cantidad “n” de </a:t>
            </a:r>
            <a:r>
              <a:rPr lang="es-419" b="1" dirty="0" err="1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commits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					que quisiéramos ver.</a:t>
            </a:r>
          </a:p>
          <a:p>
            <a:pPr marL="0" indent="0"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			CAMBIOS ENTRE VERSIONES</a:t>
            </a: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diff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smtClean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SHA1 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//compara entre ese </a:t>
            </a:r>
            <a:r>
              <a:rPr lang="es-419" b="1" dirty="0" err="1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commit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, y el ultimo 				</a:t>
            </a:r>
            <a:r>
              <a:rPr lang="es-419" b="1" dirty="0" err="1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commit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(HEAD) que tengamos.</a:t>
            </a:r>
          </a:p>
          <a:p>
            <a:pPr marL="0" indent="0">
              <a:buNone/>
            </a:pP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s-419" b="1" i="1" dirty="0" err="1"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 err="1" smtClean="0">
                <a:latin typeface="Open Sans"/>
                <a:ea typeface="Open Sans"/>
                <a:cs typeface="Open Sans"/>
                <a:sym typeface="Open Sans"/>
              </a:rPr>
              <a:t>diff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SHA1 </a:t>
            </a:r>
            <a:r>
              <a:rPr lang="es-419" b="1" i="1" dirty="0" err="1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SHA1</a:t>
            </a:r>
            <a:r>
              <a:rPr lang="es-419" b="1" i="1" dirty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b="1" i="1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i="1" dirty="0" smtClean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//se compara entre 2 </a:t>
            </a:r>
            <a:r>
              <a:rPr lang="es-419" b="1" dirty="0" err="1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commits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i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419" b="1" dirty="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Font typeface="Arial"/>
              <a:buNone/>
            </a:pPr>
            <a:endParaRPr lang="es-ES" b="1" dirty="0">
              <a:solidFill>
                <a:schemeClr val="accent5">
                  <a:lumMod val="60000"/>
                  <a:lumOff val="4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108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280</Words>
  <Application>Microsoft Office PowerPoint</Application>
  <PresentationFormat>Presentación en pantalla (16:9)</PresentationFormat>
  <Paragraphs>216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Open Sans</vt:lpstr>
      <vt:lpstr>Wingdings</vt:lpstr>
      <vt:lpstr>Arial</vt:lpstr>
      <vt:lpstr>Simple Light</vt:lpstr>
      <vt:lpstr>Presentación de PowerPoint</vt:lpstr>
      <vt:lpstr>Git: Sistema de Control de Versiones</vt:lpstr>
      <vt:lpstr>3 ESTADOS:</vt:lpstr>
      <vt:lpstr>GitHub: La plataforma</vt:lpstr>
      <vt:lpstr>INSTALACION Y CONFIGURACION</vt:lpstr>
      <vt:lpstr>CREANDO REPOSITORIOS</vt:lpstr>
      <vt:lpstr>CONFIRMANDO CAMBIOS</vt:lpstr>
      <vt:lpstr>ETIQUETANDO CONFIRMACIONES</vt:lpstr>
      <vt:lpstr>REVISANDO LA HISTORIA DEL PROYECTO</vt:lpstr>
      <vt:lpstr>DESHACIENDO CAMBIOS</vt:lpstr>
      <vt:lpstr>CAMBIANDO EDITOR POR DEFECTO</vt:lpstr>
      <vt:lpstr>RAMAS(versiones alternas al proyecto)</vt:lpstr>
      <vt:lpstr>MEZCLANDO RAMAS Y RESOLVIENDO CONFLICTOS</vt:lpstr>
      <vt:lpstr>GITHUB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+ GITHUB</dc:title>
  <dc:creator>nogas</dc:creator>
  <cp:lastModifiedBy>Usuario de Windows</cp:lastModifiedBy>
  <cp:revision>27</cp:revision>
  <dcterms:modified xsi:type="dcterms:W3CDTF">2018-11-05T16:07:52Z</dcterms:modified>
</cp:coreProperties>
</file>