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diagrams/quickStyle10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8" r:id="rId9"/>
    <p:sldId id="269" r:id="rId10"/>
    <p:sldId id="270" r:id="rId11"/>
    <p:sldId id="271" r:id="rId12"/>
    <p:sldId id="273" r:id="rId13"/>
    <p:sldId id="265" r:id="rId14"/>
    <p:sldId id="274" r:id="rId15"/>
    <p:sldId id="275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35" autoAdjust="0"/>
    <p:restoredTop sz="94660"/>
  </p:normalViewPr>
  <p:slideViewPr>
    <p:cSldViewPr>
      <p:cViewPr>
        <p:scale>
          <a:sx n="62" d="100"/>
          <a:sy n="62" d="100"/>
        </p:scale>
        <p:origin x="-1404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8222E9-591D-43B0-8405-508FFAB63BE5}" type="doc">
      <dgm:prSet loTypeId="urn:microsoft.com/office/officeart/2005/8/layout/b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130237-C359-472E-9001-BC7A679CE90F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</a:rPr>
            <a:t>Base-display</a:t>
          </a:r>
          <a:r>
            <a:rPr lang="en-US" dirty="0" smtClean="0"/>
            <a:t> 		        by </a:t>
          </a:r>
          <a:r>
            <a:rPr lang="en-US" dirty="0" err="1" smtClean="0"/>
            <a:t>MovieClip</a:t>
          </a:r>
          <a:r>
            <a:rPr lang="en-US" dirty="0" smtClean="0"/>
            <a:t> or Sprite</a:t>
          </a:r>
          <a:endParaRPr lang="en-US" dirty="0"/>
        </a:p>
      </dgm:t>
    </dgm:pt>
    <dgm:pt modelId="{C55BF96C-670F-4791-96F0-74312C43BDAB}" type="parTrans" cxnId="{DD4C9887-FFB1-42F8-8882-37F7B62C5CB4}">
      <dgm:prSet/>
      <dgm:spPr/>
      <dgm:t>
        <a:bodyPr/>
        <a:lstStyle/>
        <a:p>
          <a:endParaRPr lang="zh-CN" altLang="en-US"/>
        </a:p>
      </dgm:t>
    </dgm:pt>
    <dgm:pt modelId="{77DCB3DD-900B-4485-B36B-6819B1BC5500}" type="sibTrans" cxnId="{DD4C9887-FFB1-42F8-8882-37F7B62C5CB4}">
      <dgm:prSet/>
      <dgm:spPr/>
      <dgm:t>
        <a:bodyPr/>
        <a:lstStyle/>
        <a:p>
          <a:endParaRPr lang="zh-CN" altLang="en-US"/>
        </a:p>
      </dgm:t>
    </dgm:pt>
    <dgm:pt modelId="{0B3B4411-02C7-406C-B640-4F04B9B94BFA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</a:rPr>
            <a:t>Integration 		       </a:t>
          </a:r>
          <a:r>
            <a:rPr lang="en-US" dirty="0" smtClean="0"/>
            <a:t>by </a:t>
          </a:r>
          <a:r>
            <a:rPr lang="en-US" dirty="0" err="1" smtClean="0"/>
            <a:t>UIMovieClip</a:t>
          </a:r>
          <a:r>
            <a:rPr lang="en-US" dirty="0" smtClean="0"/>
            <a:t> or </a:t>
          </a:r>
          <a:r>
            <a:rPr lang="en-US" dirty="0" err="1" smtClean="0"/>
            <a:t>MovieClip</a:t>
          </a:r>
          <a:endParaRPr lang="en-US" dirty="0"/>
        </a:p>
      </dgm:t>
    </dgm:pt>
    <dgm:pt modelId="{1D31215F-6D45-4DD2-B890-DD16A86ABC1B}" type="parTrans" cxnId="{75A53C99-50E2-40AD-8CC9-127CDCDB2859}">
      <dgm:prSet/>
      <dgm:spPr/>
      <dgm:t>
        <a:bodyPr/>
        <a:lstStyle/>
        <a:p>
          <a:endParaRPr lang="zh-CN" altLang="en-US"/>
        </a:p>
      </dgm:t>
    </dgm:pt>
    <dgm:pt modelId="{219DDB11-04AE-4947-8E8B-4BD201D05F56}" type="sibTrans" cxnId="{75A53C99-50E2-40AD-8CC9-127CDCDB2859}">
      <dgm:prSet/>
      <dgm:spPr/>
      <dgm:t>
        <a:bodyPr/>
        <a:lstStyle/>
        <a:p>
          <a:endParaRPr lang="zh-CN" altLang="en-US"/>
        </a:p>
      </dgm:t>
    </dgm:pt>
    <dgm:pt modelId="{5C6B5C95-6B7C-4E8A-A30E-1E21A19DA98D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</a:rPr>
            <a:t>Assets-load</a:t>
          </a:r>
          <a:r>
            <a:rPr lang="en-US" dirty="0" smtClean="0"/>
            <a:t> 		       by each or packed</a:t>
          </a:r>
          <a:endParaRPr lang="zh-CN" dirty="0"/>
        </a:p>
      </dgm:t>
    </dgm:pt>
    <dgm:pt modelId="{CC1EFEAE-BB42-42A5-AF4E-9CF7181E919F}" type="parTrans" cxnId="{F37E625C-E649-493D-AAA0-730E4634AD6F}">
      <dgm:prSet/>
      <dgm:spPr/>
      <dgm:t>
        <a:bodyPr/>
        <a:lstStyle/>
        <a:p>
          <a:endParaRPr lang="zh-CN" altLang="en-US"/>
        </a:p>
      </dgm:t>
    </dgm:pt>
    <dgm:pt modelId="{C783F090-635C-404C-A969-C139849B7B20}" type="sibTrans" cxnId="{F37E625C-E649-493D-AAA0-730E4634AD6F}">
      <dgm:prSet/>
      <dgm:spPr/>
      <dgm:t>
        <a:bodyPr/>
        <a:lstStyle/>
        <a:p>
          <a:endParaRPr lang="zh-CN" altLang="en-US"/>
        </a:p>
      </dgm:t>
    </dgm:pt>
    <dgm:pt modelId="{28A28707-985F-498A-B14C-A2EDF241043E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</a:rPr>
            <a:t>Advance-display</a:t>
          </a:r>
          <a:r>
            <a:rPr lang="en-US" dirty="0" smtClean="0"/>
            <a:t> 	       by </a:t>
          </a:r>
          <a:r>
            <a:rPr lang="en-US" dirty="0" err="1" smtClean="0"/>
            <a:t>DisplayObjects</a:t>
          </a:r>
          <a:r>
            <a:rPr lang="en-US" dirty="0" smtClean="0"/>
            <a:t> or </a:t>
          </a:r>
          <a:r>
            <a:rPr lang="en-US" dirty="0" err="1" smtClean="0"/>
            <a:t>BitmapData</a:t>
          </a:r>
          <a:endParaRPr lang="en-US" dirty="0"/>
        </a:p>
      </dgm:t>
    </dgm:pt>
    <dgm:pt modelId="{8F7D71E2-A208-4A2F-A197-486AD33DBED3}" type="parTrans" cxnId="{F6473316-F8DE-4217-91A8-0D66B78607D5}">
      <dgm:prSet/>
      <dgm:spPr/>
      <dgm:t>
        <a:bodyPr/>
        <a:lstStyle/>
        <a:p>
          <a:endParaRPr lang="zh-CN" altLang="en-US"/>
        </a:p>
      </dgm:t>
    </dgm:pt>
    <dgm:pt modelId="{A0055F76-5B86-4288-A788-AD60FA954269}" type="sibTrans" cxnId="{F6473316-F8DE-4217-91A8-0D66B78607D5}">
      <dgm:prSet/>
      <dgm:spPr/>
      <dgm:t>
        <a:bodyPr/>
        <a:lstStyle/>
        <a:p>
          <a:endParaRPr lang="zh-CN" altLang="en-US"/>
        </a:p>
      </dgm:t>
    </dgm:pt>
    <dgm:pt modelId="{AD7D2634-8B48-44A6-972F-7851F7525F3E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</a:rPr>
            <a:t>Creation</a:t>
          </a:r>
          <a:r>
            <a:rPr lang="en-US" dirty="0" smtClean="0"/>
            <a:t> in once or beating</a:t>
          </a:r>
          <a:endParaRPr lang="en-US" dirty="0"/>
        </a:p>
      </dgm:t>
    </dgm:pt>
    <dgm:pt modelId="{BB935850-4803-4A14-AB4D-CAF0FC5CB68F}" type="parTrans" cxnId="{32C07414-63D2-4868-8BA7-2938450BE457}">
      <dgm:prSet/>
      <dgm:spPr/>
      <dgm:t>
        <a:bodyPr/>
        <a:lstStyle/>
        <a:p>
          <a:endParaRPr lang="zh-CN" altLang="en-US"/>
        </a:p>
      </dgm:t>
    </dgm:pt>
    <dgm:pt modelId="{25F7B421-C845-4E1B-8A1B-AD644F1F1259}" type="sibTrans" cxnId="{32C07414-63D2-4868-8BA7-2938450BE457}">
      <dgm:prSet/>
      <dgm:spPr/>
      <dgm:t>
        <a:bodyPr/>
        <a:lstStyle/>
        <a:p>
          <a:endParaRPr lang="zh-CN" altLang="en-US"/>
        </a:p>
      </dgm:t>
    </dgm:pt>
    <dgm:pt modelId="{6F062661-045E-4002-84D2-1B92F9130990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</a:rPr>
            <a:t>Listener</a:t>
          </a:r>
          <a:r>
            <a:rPr lang="en-US" dirty="0" smtClean="0"/>
            <a:t> in Strong or Weak </a:t>
          </a:r>
          <a:r>
            <a:rPr lang="en-US" dirty="0" err="1" smtClean="0"/>
            <a:t>referance</a:t>
          </a:r>
          <a:endParaRPr lang="en-US" dirty="0"/>
        </a:p>
      </dgm:t>
    </dgm:pt>
    <dgm:pt modelId="{A8D4D49B-7E67-4FD5-969D-68FBFFC87478}" type="sibTrans" cxnId="{4D74EACB-1369-4F1F-8BD2-657F229BF89E}">
      <dgm:prSet/>
      <dgm:spPr/>
      <dgm:t>
        <a:bodyPr/>
        <a:lstStyle/>
        <a:p>
          <a:endParaRPr lang="zh-CN" altLang="en-US"/>
        </a:p>
      </dgm:t>
    </dgm:pt>
    <dgm:pt modelId="{2882822B-6BE0-4577-B7F9-DC7762B9E7D8}" type="parTrans" cxnId="{4D74EACB-1369-4F1F-8BD2-657F229BF89E}">
      <dgm:prSet/>
      <dgm:spPr/>
      <dgm:t>
        <a:bodyPr/>
        <a:lstStyle/>
        <a:p>
          <a:endParaRPr lang="zh-CN" altLang="en-US"/>
        </a:p>
      </dgm:t>
    </dgm:pt>
    <dgm:pt modelId="{7ED17A98-FDF0-493B-BAC8-DCAF6CA37A90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</a:rPr>
            <a:t>Layout</a:t>
          </a:r>
          <a:r>
            <a:rPr lang="en-US" dirty="0" smtClean="0"/>
            <a:t> by relative or absolute</a:t>
          </a:r>
          <a:endParaRPr lang="en-US" dirty="0"/>
        </a:p>
      </dgm:t>
    </dgm:pt>
    <dgm:pt modelId="{B223D076-FBD5-47D8-8F2A-17BCB881A73E}" type="parTrans" cxnId="{2D0B7E5A-B362-4752-9A0B-DD10854802B1}">
      <dgm:prSet/>
      <dgm:spPr/>
      <dgm:t>
        <a:bodyPr/>
        <a:lstStyle/>
        <a:p>
          <a:endParaRPr lang="zh-CN" altLang="en-US"/>
        </a:p>
      </dgm:t>
    </dgm:pt>
    <dgm:pt modelId="{C046C053-A31A-4E45-B2A1-8CF8275A818E}" type="sibTrans" cxnId="{2D0B7E5A-B362-4752-9A0B-DD10854802B1}">
      <dgm:prSet/>
      <dgm:spPr/>
      <dgm:t>
        <a:bodyPr/>
        <a:lstStyle/>
        <a:p>
          <a:endParaRPr lang="zh-CN" altLang="en-US"/>
        </a:p>
      </dgm:t>
    </dgm:pt>
    <dgm:pt modelId="{42B3779A-8166-4955-B809-7C203A41C1FE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</a:rPr>
            <a:t>Update</a:t>
          </a:r>
          <a:r>
            <a:rPr lang="en-US" dirty="0" smtClean="0"/>
            <a:t> by binding</a:t>
          </a:r>
          <a:r>
            <a:rPr lang="zh-CN" dirty="0" smtClean="0"/>
            <a:t> </a:t>
          </a:r>
          <a:r>
            <a:rPr lang="en-US" dirty="0" smtClean="0"/>
            <a:t>or push</a:t>
          </a:r>
          <a:endParaRPr lang="en-US" dirty="0"/>
        </a:p>
      </dgm:t>
    </dgm:pt>
    <dgm:pt modelId="{4B7C8E8C-5C28-4017-BC78-D3D753B983DB}" type="parTrans" cxnId="{4A691C40-27FD-4431-AD58-FAEE7EB23288}">
      <dgm:prSet/>
      <dgm:spPr/>
      <dgm:t>
        <a:bodyPr/>
        <a:lstStyle/>
        <a:p>
          <a:endParaRPr lang="zh-CN" altLang="en-US"/>
        </a:p>
      </dgm:t>
    </dgm:pt>
    <dgm:pt modelId="{ECFAD8F4-96C3-4035-A00A-FB63C67FE1AF}" type="sibTrans" cxnId="{4A691C40-27FD-4431-AD58-FAEE7EB23288}">
      <dgm:prSet/>
      <dgm:spPr/>
      <dgm:t>
        <a:bodyPr/>
        <a:lstStyle/>
        <a:p>
          <a:endParaRPr lang="zh-CN" altLang="en-US"/>
        </a:p>
      </dgm:t>
    </dgm:pt>
    <dgm:pt modelId="{58763383-6FAE-49D9-A864-4002A681D92D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</a:rPr>
            <a:t>Refresh</a:t>
          </a:r>
          <a:r>
            <a:rPr lang="en-US" dirty="0" smtClean="0"/>
            <a:t> upon </a:t>
          </a:r>
          <a:r>
            <a:rPr lang="en-US" dirty="0" err="1" smtClean="0"/>
            <a:t>removeAll</a:t>
          </a:r>
          <a:r>
            <a:rPr lang="en-US" dirty="0" smtClean="0"/>
            <a:t> or </a:t>
          </a:r>
          <a:r>
            <a:rPr lang="en-US" dirty="0" err="1" smtClean="0"/>
            <a:t>removePart</a:t>
          </a:r>
          <a:endParaRPr lang="en-US" dirty="0"/>
        </a:p>
      </dgm:t>
    </dgm:pt>
    <dgm:pt modelId="{50FB56B9-B169-49BB-B02E-B8CE0215930F}" type="parTrans" cxnId="{5A9128F2-117B-4DB8-9017-44DE2AF5A0DE}">
      <dgm:prSet/>
      <dgm:spPr/>
      <dgm:t>
        <a:bodyPr/>
        <a:lstStyle/>
        <a:p>
          <a:endParaRPr lang="zh-CN" altLang="en-US"/>
        </a:p>
      </dgm:t>
    </dgm:pt>
    <dgm:pt modelId="{EDB0FC55-D4D9-4042-A5FE-07F4131795E1}" type="sibTrans" cxnId="{5A9128F2-117B-4DB8-9017-44DE2AF5A0DE}">
      <dgm:prSet/>
      <dgm:spPr/>
      <dgm:t>
        <a:bodyPr/>
        <a:lstStyle/>
        <a:p>
          <a:endParaRPr lang="zh-CN" altLang="en-US"/>
        </a:p>
      </dgm:t>
    </dgm:pt>
    <dgm:pt modelId="{1CAAD675-68D0-487A-997B-26F891C43EB5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</a:rPr>
            <a:t>Interval</a:t>
          </a:r>
          <a:r>
            <a:rPr lang="en-US" dirty="0" smtClean="0"/>
            <a:t> 		       by </a:t>
          </a:r>
          <a:r>
            <a:rPr lang="en-US" dirty="0" err="1" smtClean="0"/>
            <a:t>Enterframe</a:t>
          </a:r>
          <a:r>
            <a:rPr lang="en-US" dirty="0" smtClean="0"/>
            <a:t> or Timer</a:t>
          </a:r>
          <a:endParaRPr lang="en-US" dirty="0"/>
        </a:p>
      </dgm:t>
    </dgm:pt>
    <dgm:pt modelId="{2E0A27DB-184D-4637-A96C-1054BC0AEB73}" type="parTrans" cxnId="{2AA815B9-8D41-4E55-9C50-AD8E8E3952F5}">
      <dgm:prSet/>
      <dgm:spPr/>
      <dgm:t>
        <a:bodyPr/>
        <a:lstStyle/>
        <a:p>
          <a:endParaRPr lang="zh-CN" altLang="en-US"/>
        </a:p>
      </dgm:t>
    </dgm:pt>
    <dgm:pt modelId="{E2D58097-48FE-4C9C-908B-2FADA1C0BA29}" type="sibTrans" cxnId="{2AA815B9-8D41-4E55-9C50-AD8E8E3952F5}">
      <dgm:prSet/>
      <dgm:spPr/>
      <dgm:t>
        <a:bodyPr/>
        <a:lstStyle/>
        <a:p>
          <a:endParaRPr lang="zh-CN" altLang="en-US"/>
        </a:p>
      </dgm:t>
    </dgm:pt>
    <dgm:pt modelId="{D932ADD4-398E-4F09-9B59-189151CEE426}">
      <dgm:prSet/>
      <dgm:spPr/>
      <dgm:t>
        <a:bodyPr/>
        <a:lstStyle/>
        <a:p>
          <a:pPr rtl="0"/>
          <a:r>
            <a:rPr lang="en-US" dirty="0" smtClean="0"/>
            <a:t>View   renderer</a:t>
          </a:r>
          <a:endParaRPr lang="en-US" dirty="0"/>
        </a:p>
      </dgm:t>
    </dgm:pt>
    <dgm:pt modelId="{D7A1E0F7-627A-4359-B7E1-8AC9E946E9FB}" type="parTrans" cxnId="{2E8CC104-BCCB-4943-806A-34817598D5A9}">
      <dgm:prSet/>
      <dgm:spPr/>
      <dgm:t>
        <a:bodyPr/>
        <a:lstStyle/>
        <a:p>
          <a:endParaRPr lang="zh-CN" altLang="en-US"/>
        </a:p>
      </dgm:t>
    </dgm:pt>
    <dgm:pt modelId="{F7B72785-6565-45BB-88B6-14BB5D6AFB7C}" type="sibTrans" cxnId="{2E8CC104-BCCB-4943-806A-34817598D5A9}">
      <dgm:prSet/>
      <dgm:spPr/>
      <dgm:t>
        <a:bodyPr/>
        <a:lstStyle/>
        <a:p>
          <a:endParaRPr lang="zh-CN" altLang="en-US"/>
        </a:p>
      </dgm:t>
    </dgm:pt>
    <dgm:pt modelId="{68765284-61A6-41DC-94F6-9A1FC1640D36}">
      <dgm:prSet/>
      <dgm:spPr/>
      <dgm:t>
        <a:bodyPr/>
        <a:lstStyle/>
        <a:p>
          <a:pPr rtl="0"/>
          <a:r>
            <a:rPr lang="en-US" dirty="0" smtClean="0"/>
            <a:t>View management</a:t>
          </a:r>
          <a:endParaRPr lang="en-US" dirty="0"/>
        </a:p>
      </dgm:t>
    </dgm:pt>
    <dgm:pt modelId="{02D8C103-00A3-4284-9710-E3B1AC177BE3}" type="parTrans" cxnId="{7E4D6C51-CA8E-45F8-991F-C276D21376FD}">
      <dgm:prSet/>
      <dgm:spPr/>
      <dgm:t>
        <a:bodyPr/>
        <a:lstStyle/>
        <a:p>
          <a:endParaRPr lang="zh-CN" altLang="en-US"/>
        </a:p>
      </dgm:t>
    </dgm:pt>
    <dgm:pt modelId="{F2D7A5B7-2F53-4920-A7F1-F4926E2A8CCD}" type="sibTrans" cxnId="{7E4D6C51-CA8E-45F8-991F-C276D21376FD}">
      <dgm:prSet/>
      <dgm:spPr/>
      <dgm:t>
        <a:bodyPr/>
        <a:lstStyle/>
        <a:p>
          <a:endParaRPr lang="zh-CN" altLang="en-US"/>
        </a:p>
      </dgm:t>
    </dgm:pt>
    <dgm:pt modelId="{545D66DF-D9C2-4A07-AFCE-C35BD5A95F66}">
      <dgm:prSet/>
      <dgm:spPr/>
      <dgm:t>
        <a:bodyPr/>
        <a:lstStyle/>
        <a:p>
          <a:pPr rtl="0"/>
          <a:r>
            <a:rPr lang="en-US" dirty="0" smtClean="0"/>
            <a:t>View integration</a:t>
          </a:r>
          <a:endParaRPr lang="en-US" dirty="0"/>
        </a:p>
      </dgm:t>
    </dgm:pt>
    <dgm:pt modelId="{C979CA06-39D9-42A8-B251-DAC30BD9540B}" type="parTrans" cxnId="{7210C925-BFBE-46C8-8BB8-6D7F54C2D937}">
      <dgm:prSet/>
      <dgm:spPr/>
      <dgm:t>
        <a:bodyPr/>
        <a:lstStyle/>
        <a:p>
          <a:endParaRPr lang="zh-CN" altLang="en-US"/>
        </a:p>
      </dgm:t>
    </dgm:pt>
    <dgm:pt modelId="{D4D910B0-F2B7-4402-B63A-FA477D243B6C}" type="sibTrans" cxnId="{7210C925-BFBE-46C8-8BB8-6D7F54C2D937}">
      <dgm:prSet/>
      <dgm:spPr/>
      <dgm:t>
        <a:bodyPr/>
        <a:lstStyle/>
        <a:p>
          <a:endParaRPr lang="zh-CN" altLang="en-US"/>
        </a:p>
      </dgm:t>
    </dgm:pt>
    <dgm:pt modelId="{73655EE1-C815-4DF5-9AA5-DD8FB04816D9}" type="pres">
      <dgm:prSet presAssocID="{0B8222E9-591D-43B0-8405-508FFAB63BE5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E24BB17-1A36-4069-B7B9-B212233A6F5A}" type="pres">
      <dgm:prSet presAssocID="{D932ADD4-398E-4F09-9B59-189151CEE426}" presName="compNode" presStyleCnt="0"/>
      <dgm:spPr/>
    </dgm:pt>
    <dgm:pt modelId="{CA4CB3D5-5E0C-4422-8FC1-38C84C430935}" type="pres">
      <dgm:prSet presAssocID="{D932ADD4-398E-4F09-9B59-189151CEE426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B31907-9088-4A48-BC41-17EEC14F3141}" type="pres">
      <dgm:prSet presAssocID="{D932ADD4-398E-4F09-9B59-189151CEE42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3557E7-3F76-4C85-905C-4342A171D9C3}" type="pres">
      <dgm:prSet presAssocID="{D932ADD4-398E-4F09-9B59-189151CEE426}" presName="parentRect" presStyleLbl="alignNode1" presStyleIdx="0" presStyleCnt="3"/>
      <dgm:spPr/>
      <dgm:t>
        <a:bodyPr/>
        <a:lstStyle/>
        <a:p>
          <a:endParaRPr lang="zh-CN" altLang="en-US"/>
        </a:p>
      </dgm:t>
    </dgm:pt>
    <dgm:pt modelId="{EC6BF5E8-A2DE-4274-8B43-225D5553204F}" type="pres">
      <dgm:prSet presAssocID="{D932ADD4-398E-4F09-9B59-189151CEE426}" presName="adorn" presStyleLbl="fgAccFollowNode1" presStyleIdx="0" presStyleCnt="3"/>
      <dgm:spPr/>
    </dgm:pt>
    <dgm:pt modelId="{62B203AB-D0CC-4BCB-819F-443D56E427DF}" type="pres">
      <dgm:prSet presAssocID="{F7B72785-6565-45BB-88B6-14BB5D6AFB7C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8DE522C7-C1A7-4DA9-A39D-1B840F7B4058}" type="pres">
      <dgm:prSet presAssocID="{68765284-61A6-41DC-94F6-9A1FC1640D36}" presName="compNode" presStyleCnt="0"/>
      <dgm:spPr/>
    </dgm:pt>
    <dgm:pt modelId="{55149F7C-3684-47E2-BE23-175C5DE6AA71}" type="pres">
      <dgm:prSet presAssocID="{68765284-61A6-41DC-94F6-9A1FC1640D36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BD86CA-1541-42CE-BACC-88CF4E363799}" type="pres">
      <dgm:prSet presAssocID="{68765284-61A6-41DC-94F6-9A1FC1640D3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55B55A-E62C-4AF1-9B61-AAD8F5474685}" type="pres">
      <dgm:prSet presAssocID="{68765284-61A6-41DC-94F6-9A1FC1640D36}" presName="parentRect" presStyleLbl="alignNode1" presStyleIdx="1" presStyleCnt="3"/>
      <dgm:spPr/>
      <dgm:t>
        <a:bodyPr/>
        <a:lstStyle/>
        <a:p>
          <a:endParaRPr lang="zh-CN" altLang="en-US"/>
        </a:p>
      </dgm:t>
    </dgm:pt>
    <dgm:pt modelId="{6A87996C-2A85-4EC7-B4D9-E1615C406DBF}" type="pres">
      <dgm:prSet presAssocID="{68765284-61A6-41DC-94F6-9A1FC1640D36}" presName="adorn" presStyleLbl="fgAccFollowNode1" presStyleIdx="1" presStyleCnt="3"/>
      <dgm:spPr/>
    </dgm:pt>
    <dgm:pt modelId="{FA48121B-1866-4913-ACC7-B43AB3BDCFD2}" type="pres">
      <dgm:prSet presAssocID="{F2D7A5B7-2F53-4920-A7F1-F4926E2A8CCD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637BDD2C-D6FD-4007-A707-ADD0DB89E834}" type="pres">
      <dgm:prSet presAssocID="{545D66DF-D9C2-4A07-AFCE-C35BD5A95F66}" presName="compNode" presStyleCnt="0"/>
      <dgm:spPr/>
    </dgm:pt>
    <dgm:pt modelId="{60686D4E-ADDF-4822-90EB-465A27A8CA33}" type="pres">
      <dgm:prSet presAssocID="{545D66DF-D9C2-4A07-AFCE-C35BD5A95F66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4E0772-0C29-40AA-9F40-67367D426A45}" type="pres">
      <dgm:prSet presAssocID="{545D66DF-D9C2-4A07-AFCE-C35BD5A95F6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6320F9-DD20-42A5-834C-68555949E556}" type="pres">
      <dgm:prSet presAssocID="{545D66DF-D9C2-4A07-AFCE-C35BD5A95F66}" presName="parentRect" presStyleLbl="alignNode1" presStyleIdx="2" presStyleCnt="3"/>
      <dgm:spPr/>
      <dgm:t>
        <a:bodyPr/>
        <a:lstStyle/>
        <a:p>
          <a:endParaRPr lang="zh-CN" altLang="en-US"/>
        </a:p>
      </dgm:t>
    </dgm:pt>
    <dgm:pt modelId="{B191F479-A7CA-40C1-BE5E-C184286137FF}" type="pres">
      <dgm:prSet presAssocID="{545D66DF-D9C2-4A07-AFCE-C35BD5A95F66}" presName="adorn" presStyleLbl="fgAccFollowNode1" presStyleIdx="2" presStyleCnt="3"/>
      <dgm:spPr/>
    </dgm:pt>
  </dgm:ptLst>
  <dgm:cxnLst>
    <dgm:cxn modelId="{32C07414-63D2-4868-8BA7-2938450BE457}" srcId="{68765284-61A6-41DC-94F6-9A1FC1640D36}" destId="{AD7D2634-8B48-44A6-972F-7851F7525F3E}" srcOrd="0" destOrd="0" parTransId="{BB935850-4803-4A14-AB4D-CAF0FC5CB68F}" sibTransId="{25F7B421-C845-4E1B-8A1B-AD644F1F1259}"/>
    <dgm:cxn modelId="{6D0D6EE9-B133-4F03-ACBE-1EBAF42F789F}" type="presOf" srcId="{D932ADD4-398E-4F09-9B59-189151CEE426}" destId="{D0B31907-9088-4A48-BC41-17EEC14F3141}" srcOrd="0" destOrd="0" presId="urn:microsoft.com/office/officeart/2005/8/layout/bList2"/>
    <dgm:cxn modelId="{27BAC41D-F70B-4B2D-82CA-D9E5A20A181C}" type="presOf" srcId="{D932ADD4-398E-4F09-9B59-189151CEE426}" destId="{BD3557E7-3F76-4C85-905C-4342A171D9C3}" srcOrd="1" destOrd="0" presId="urn:microsoft.com/office/officeart/2005/8/layout/bList2"/>
    <dgm:cxn modelId="{99E4390F-71E5-4452-954E-DB50C1D53427}" type="presOf" srcId="{0B3B4411-02C7-406C-B640-4F04B9B94BFA}" destId="{60686D4E-ADDF-4822-90EB-465A27A8CA33}" srcOrd="0" destOrd="0" presId="urn:microsoft.com/office/officeart/2005/8/layout/bList2"/>
    <dgm:cxn modelId="{5A9128F2-117B-4DB8-9017-44DE2AF5A0DE}" srcId="{68765284-61A6-41DC-94F6-9A1FC1640D36}" destId="{58763383-6FAE-49D9-A864-4002A681D92D}" srcOrd="2" destOrd="0" parTransId="{50FB56B9-B169-49BB-B02E-B8CE0215930F}" sibTransId="{EDB0FC55-D4D9-4042-A5FE-07F4131795E1}"/>
    <dgm:cxn modelId="{555AD8C4-BBD0-4D6C-BD84-B3897B3CB63A}" type="presOf" srcId="{AD7D2634-8B48-44A6-972F-7851F7525F3E}" destId="{55149F7C-3684-47E2-BE23-175C5DE6AA71}" srcOrd="0" destOrd="0" presId="urn:microsoft.com/office/officeart/2005/8/layout/bList2"/>
    <dgm:cxn modelId="{2AA815B9-8D41-4E55-9C50-AD8E8E3952F5}" srcId="{D932ADD4-398E-4F09-9B59-189151CEE426}" destId="{1CAAD675-68D0-487A-997B-26F891C43EB5}" srcOrd="0" destOrd="0" parTransId="{2E0A27DB-184D-4637-A96C-1054BC0AEB73}" sibTransId="{E2D58097-48FE-4C9C-908B-2FADA1C0BA29}"/>
    <dgm:cxn modelId="{F37E625C-E649-493D-AAA0-730E4634AD6F}" srcId="{545D66DF-D9C2-4A07-AFCE-C35BD5A95F66}" destId="{5C6B5C95-6B7C-4E8A-A30E-1E21A19DA98D}" srcOrd="1" destOrd="0" parTransId="{CC1EFEAE-BB42-42A5-AF4E-9CF7181E919F}" sibTransId="{C783F090-635C-404C-A969-C139849B7B20}"/>
    <dgm:cxn modelId="{DD4C9887-FFB1-42F8-8882-37F7B62C5CB4}" srcId="{D932ADD4-398E-4F09-9B59-189151CEE426}" destId="{66130237-C359-472E-9001-BC7A679CE90F}" srcOrd="1" destOrd="0" parTransId="{C55BF96C-670F-4791-96F0-74312C43BDAB}" sibTransId="{77DCB3DD-900B-4485-B36B-6819B1BC5500}"/>
    <dgm:cxn modelId="{3089DE66-B351-4FBC-A634-CECFB9363E78}" type="presOf" srcId="{7ED17A98-FDF0-493B-BAC8-DCAF6CA37A90}" destId="{55149F7C-3684-47E2-BE23-175C5DE6AA71}" srcOrd="0" destOrd="1" presId="urn:microsoft.com/office/officeart/2005/8/layout/bList2"/>
    <dgm:cxn modelId="{EBD6B29F-9BD2-4044-AD2D-E7F7F6782A1F}" type="presOf" srcId="{545D66DF-D9C2-4A07-AFCE-C35BD5A95F66}" destId="{084E0772-0C29-40AA-9F40-67367D426A45}" srcOrd="0" destOrd="0" presId="urn:microsoft.com/office/officeart/2005/8/layout/bList2"/>
    <dgm:cxn modelId="{4A691C40-27FD-4431-AD58-FAEE7EB23288}" srcId="{68765284-61A6-41DC-94F6-9A1FC1640D36}" destId="{42B3779A-8166-4955-B809-7C203A41C1FE}" srcOrd="3" destOrd="0" parTransId="{4B7C8E8C-5C28-4017-BC78-D3D753B983DB}" sibTransId="{ECFAD8F4-96C3-4035-A00A-FB63C67FE1AF}"/>
    <dgm:cxn modelId="{AFCD6F3F-64F5-4229-AFBA-8AC7B91E5060}" type="presOf" srcId="{0B8222E9-591D-43B0-8405-508FFAB63BE5}" destId="{73655EE1-C815-4DF5-9AA5-DD8FB04816D9}" srcOrd="0" destOrd="0" presId="urn:microsoft.com/office/officeart/2005/8/layout/bList2"/>
    <dgm:cxn modelId="{B470FC6C-0D17-4D6A-803F-8D87FD8C8185}" type="presOf" srcId="{66130237-C359-472E-9001-BC7A679CE90F}" destId="{CA4CB3D5-5E0C-4422-8FC1-38C84C430935}" srcOrd="0" destOrd="1" presId="urn:microsoft.com/office/officeart/2005/8/layout/bList2"/>
    <dgm:cxn modelId="{4D2B6326-EF2F-41AF-BAFF-45E2D5DB4EA3}" type="presOf" srcId="{6F062661-045E-4002-84D2-1B92F9130990}" destId="{55149F7C-3684-47E2-BE23-175C5DE6AA71}" srcOrd="0" destOrd="4" presId="urn:microsoft.com/office/officeart/2005/8/layout/bList2"/>
    <dgm:cxn modelId="{E04DBC31-11B6-4DE0-BC1C-56949B1D8448}" type="presOf" srcId="{1CAAD675-68D0-487A-997B-26F891C43EB5}" destId="{CA4CB3D5-5E0C-4422-8FC1-38C84C430935}" srcOrd="0" destOrd="0" presId="urn:microsoft.com/office/officeart/2005/8/layout/bList2"/>
    <dgm:cxn modelId="{2D0B7E5A-B362-4752-9A0B-DD10854802B1}" srcId="{68765284-61A6-41DC-94F6-9A1FC1640D36}" destId="{7ED17A98-FDF0-493B-BAC8-DCAF6CA37A90}" srcOrd="1" destOrd="0" parTransId="{B223D076-FBD5-47D8-8F2A-17BCB881A73E}" sibTransId="{C046C053-A31A-4E45-B2A1-8CF8275A818E}"/>
    <dgm:cxn modelId="{B149BAD7-7221-4072-9E3B-3E29E77B3C4E}" type="presOf" srcId="{F7B72785-6565-45BB-88B6-14BB5D6AFB7C}" destId="{62B203AB-D0CC-4BCB-819F-443D56E427DF}" srcOrd="0" destOrd="0" presId="urn:microsoft.com/office/officeart/2005/8/layout/bList2"/>
    <dgm:cxn modelId="{A526EC7E-579A-4CAE-BD94-41CBB18C2B00}" type="presOf" srcId="{68765284-61A6-41DC-94F6-9A1FC1640D36}" destId="{8555B55A-E62C-4AF1-9B61-AAD8F5474685}" srcOrd="1" destOrd="0" presId="urn:microsoft.com/office/officeart/2005/8/layout/bList2"/>
    <dgm:cxn modelId="{0311B80E-93A2-41EA-85B3-609A18B73054}" type="presOf" srcId="{58763383-6FAE-49D9-A864-4002A681D92D}" destId="{55149F7C-3684-47E2-BE23-175C5DE6AA71}" srcOrd="0" destOrd="2" presId="urn:microsoft.com/office/officeart/2005/8/layout/bList2"/>
    <dgm:cxn modelId="{1EFD8221-B881-4F8F-9374-BC83D03C3DAB}" type="presOf" srcId="{68765284-61A6-41DC-94F6-9A1FC1640D36}" destId="{C8BD86CA-1541-42CE-BACC-88CF4E363799}" srcOrd="0" destOrd="0" presId="urn:microsoft.com/office/officeart/2005/8/layout/bList2"/>
    <dgm:cxn modelId="{AF14C46C-F9CB-4B22-A2D2-658448D22542}" type="presOf" srcId="{F2D7A5B7-2F53-4920-A7F1-F4926E2A8CCD}" destId="{FA48121B-1866-4913-ACC7-B43AB3BDCFD2}" srcOrd="0" destOrd="0" presId="urn:microsoft.com/office/officeart/2005/8/layout/bList2"/>
    <dgm:cxn modelId="{7E4D6C51-CA8E-45F8-991F-C276D21376FD}" srcId="{0B8222E9-591D-43B0-8405-508FFAB63BE5}" destId="{68765284-61A6-41DC-94F6-9A1FC1640D36}" srcOrd="1" destOrd="0" parTransId="{02D8C103-00A3-4284-9710-E3B1AC177BE3}" sibTransId="{F2D7A5B7-2F53-4920-A7F1-F4926E2A8CCD}"/>
    <dgm:cxn modelId="{7FDB5EAB-44D5-42BE-82CC-EF2A6B571E9A}" type="presOf" srcId="{42B3779A-8166-4955-B809-7C203A41C1FE}" destId="{55149F7C-3684-47E2-BE23-175C5DE6AA71}" srcOrd="0" destOrd="3" presId="urn:microsoft.com/office/officeart/2005/8/layout/bList2"/>
    <dgm:cxn modelId="{7210C925-BFBE-46C8-8BB8-6D7F54C2D937}" srcId="{0B8222E9-591D-43B0-8405-508FFAB63BE5}" destId="{545D66DF-D9C2-4A07-AFCE-C35BD5A95F66}" srcOrd="2" destOrd="0" parTransId="{C979CA06-39D9-42A8-B251-DAC30BD9540B}" sibTransId="{D4D910B0-F2B7-4402-B63A-FA477D243B6C}"/>
    <dgm:cxn modelId="{4D74EACB-1369-4F1F-8BD2-657F229BF89E}" srcId="{68765284-61A6-41DC-94F6-9A1FC1640D36}" destId="{6F062661-045E-4002-84D2-1B92F9130990}" srcOrd="4" destOrd="0" parTransId="{2882822B-6BE0-4577-B7F9-DC7762B9E7D8}" sibTransId="{A8D4D49B-7E67-4FD5-969D-68FBFFC87478}"/>
    <dgm:cxn modelId="{1324A012-14C0-4E5F-9F92-86A0DCDBF55D}" type="presOf" srcId="{5C6B5C95-6B7C-4E8A-A30E-1E21A19DA98D}" destId="{60686D4E-ADDF-4822-90EB-465A27A8CA33}" srcOrd="0" destOrd="1" presId="urn:microsoft.com/office/officeart/2005/8/layout/bList2"/>
    <dgm:cxn modelId="{ADD28AA2-8E92-4068-A630-31E432CB02A2}" type="presOf" srcId="{545D66DF-D9C2-4A07-AFCE-C35BD5A95F66}" destId="{836320F9-DD20-42A5-834C-68555949E556}" srcOrd="1" destOrd="0" presId="urn:microsoft.com/office/officeart/2005/8/layout/bList2"/>
    <dgm:cxn modelId="{750189C2-24A9-43BD-9D04-62BC6375D543}" type="presOf" srcId="{28A28707-985F-498A-B14C-A2EDF241043E}" destId="{CA4CB3D5-5E0C-4422-8FC1-38C84C430935}" srcOrd="0" destOrd="2" presId="urn:microsoft.com/office/officeart/2005/8/layout/bList2"/>
    <dgm:cxn modelId="{2E8CC104-BCCB-4943-806A-34817598D5A9}" srcId="{0B8222E9-591D-43B0-8405-508FFAB63BE5}" destId="{D932ADD4-398E-4F09-9B59-189151CEE426}" srcOrd="0" destOrd="0" parTransId="{D7A1E0F7-627A-4359-B7E1-8AC9E946E9FB}" sibTransId="{F7B72785-6565-45BB-88B6-14BB5D6AFB7C}"/>
    <dgm:cxn modelId="{F6473316-F8DE-4217-91A8-0D66B78607D5}" srcId="{D932ADD4-398E-4F09-9B59-189151CEE426}" destId="{28A28707-985F-498A-B14C-A2EDF241043E}" srcOrd="2" destOrd="0" parTransId="{8F7D71E2-A208-4A2F-A197-486AD33DBED3}" sibTransId="{A0055F76-5B86-4288-A788-AD60FA954269}"/>
    <dgm:cxn modelId="{75A53C99-50E2-40AD-8CC9-127CDCDB2859}" srcId="{545D66DF-D9C2-4A07-AFCE-C35BD5A95F66}" destId="{0B3B4411-02C7-406C-B640-4F04B9B94BFA}" srcOrd="0" destOrd="0" parTransId="{1D31215F-6D45-4DD2-B890-DD16A86ABC1B}" sibTransId="{219DDB11-04AE-4947-8E8B-4BD201D05F56}"/>
    <dgm:cxn modelId="{5FE51E8B-7BD3-46AE-AF5D-D26676330130}" type="presParOf" srcId="{73655EE1-C815-4DF5-9AA5-DD8FB04816D9}" destId="{0E24BB17-1A36-4069-B7B9-B212233A6F5A}" srcOrd="0" destOrd="0" presId="urn:microsoft.com/office/officeart/2005/8/layout/bList2"/>
    <dgm:cxn modelId="{EF5D27AD-1493-4F60-A13B-F8B61D8BC95C}" type="presParOf" srcId="{0E24BB17-1A36-4069-B7B9-B212233A6F5A}" destId="{CA4CB3D5-5E0C-4422-8FC1-38C84C430935}" srcOrd="0" destOrd="0" presId="urn:microsoft.com/office/officeart/2005/8/layout/bList2"/>
    <dgm:cxn modelId="{9FC36A4D-C11C-42D4-B158-3392308767EF}" type="presParOf" srcId="{0E24BB17-1A36-4069-B7B9-B212233A6F5A}" destId="{D0B31907-9088-4A48-BC41-17EEC14F3141}" srcOrd="1" destOrd="0" presId="urn:microsoft.com/office/officeart/2005/8/layout/bList2"/>
    <dgm:cxn modelId="{20F57DC0-CDC1-40B6-B889-5C948F1BE5F1}" type="presParOf" srcId="{0E24BB17-1A36-4069-B7B9-B212233A6F5A}" destId="{BD3557E7-3F76-4C85-905C-4342A171D9C3}" srcOrd="2" destOrd="0" presId="urn:microsoft.com/office/officeart/2005/8/layout/bList2"/>
    <dgm:cxn modelId="{03BB5138-3DC8-443C-BBBC-178A375C235F}" type="presParOf" srcId="{0E24BB17-1A36-4069-B7B9-B212233A6F5A}" destId="{EC6BF5E8-A2DE-4274-8B43-225D5553204F}" srcOrd="3" destOrd="0" presId="urn:microsoft.com/office/officeart/2005/8/layout/bList2"/>
    <dgm:cxn modelId="{FBF4C5B2-1A84-4398-AC32-8D8FB69BB296}" type="presParOf" srcId="{73655EE1-C815-4DF5-9AA5-DD8FB04816D9}" destId="{62B203AB-D0CC-4BCB-819F-443D56E427DF}" srcOrd="1" destOrd="0" presId="urn:microsoft.com/office/officeart/2005/8/layout/bList2"/>
    <dgm:cxn modelId="{6B428410-A46B-4F80-B24E-1629BF9DDDB9}" type="presParOf" srcId="{73655EE1-C815-4DF5-9AA5-DD8FB04816D9}" destId="{8DE522C7-C1A7-4DA9-A39D-1B840F7B4058}" srcOrd="2" destOrd="0" presId="urn:microsoft.com/office/officeart/2005/8/layout/bList2"/>
    <dgm:cxn modelId="{40D06E86-4C9A-451E-8CCE-EAECC69A5DC9}" type="presParOf" srcId="{8DE522C7-C1A7-4DA9-A39D-1B840F7B4058}" destId="{55149F7C-3684-47E2-BE23-175C5DE6AA71}" srcOrd="0" destOrd="0" presId="urn:microsoft.com/office/officeart/2005/8/layout/bList2"/>
    <dgm:cxn modelId="{2C6E23D1-FB29-4E04-902C-5F726B450C68}" type="presParOf" srcId="{8DE522C7-C1A7-4DA9-A39D-1B840F7B4058}" destId="{C8BD86CA-1541-42CE-BACC-88CF4E363799}" srcOrd="1" destOrd="0" presId="urn:microsoft.com/office/officeart/2005/8/layout/bList2"/>
    <dgm:cxn modelId="{6DD923CE-51A7-4067-9A0A-6D98ACF0585A}" type="presParOf" srcId="{8DE522C7-C1A7-4DA9-A39D-1B840F7B4058}" destId="{8555B55A-E62C-4AF1-9B61-AAD8F5474685}" srcOrd="2" destOrd="0" presId="urn:microsoft.com/office/officeart/2005/8/layout/bList2"/>
    <dgm:cxn modelId="{100D8E7C-DCD5-4F34-A609-D7FAADCD397D}" type="presParOf" srcId="{8DE522C7-C1A7-4DA9-A39D-1B840F7B4058}" destId="{6A87996C-2A85-4EC7-B4D9-E1615C406DBF}" srcOrd="3" destOrd="0" presId="urn:microsoft.com/office/officeart/2005/8/layout/bList2"/>
    <dgm:cxn modelId="{A9372834-60A3-4EEB-98CE-84C307E14565}" type="presParOf" srcId="{73655EE1-C815-4DF5-9AA5-DD8FB04816D9}" destId="{FA48121B-1866-4913-ACC7-B43AB3BDCFD2}" srcOrd="3" destOrd="0" presId="urn:microsoft.com/office/officeart/2005/8/layout/bList2"/>
    <dgm:cxn modelId="{78139751-AB1B-4CEE-8F5A-25DA176D3B52}" type="presParOf" srcId="{73655EE1-C815-4DF5-9AA5-DD8FB04816D9}" destId="{637BDD2C-D6FD-4007-A707-ADD0DB89E834}" srcOrd="4" destOrd="0" presId="urn:microsoft.com/office/officeart/2005/8/layout/bList2"/>
    <dgm:cxn modelId="{CF3206FE-F894-42F4-818E-804460585252}" type="presParOf" srcId="{637BDD2C-D6FD-4007-A707-ADD0DB89E834}" destId="{60686D4E-ADDF-4822-90EB-465A27A8CA33}" srcOrd="0" destOrd="0" presId="urn:microsoft.com/office/officeart/2005/8/layout/bList2"/>
    <dgm:cxn modelId="{6237BABB-14F9-4E11-A8C9-88800E8A1A01}" type="presParOf" srcId="{637BDD2C-D6FD-4007-A707-ADD0DB89E834}" destId="{084E0772-0C29-40AA-9F40-67367D426A45}" srcOrd="1" destOrd="0" presId="urn:microsoft.com/office/officeart/2005/8/layout/bList2"/>
    <dgm:cxn modelId="{D6E25A2C-7379-4E27-A07B-38A1AFCDCE67}" type="presParOf" srcId="{637BDD2C-D6FD-4007-A707-ADD0DB89E834}" destId="{836320F9-DD20-42A5-834C-68555949E556}" srcOrd="2" destOrd="0" presId="urn:microsoft.com/office/officeart/2005/8/layout/bList2"/>
    <dgm:cxn modelId="{08F55D02-BFFD-4F64-8A53-3807FD4DBE11}" type="presParOf" srcId="{637BDD2C-D6FD-4007-A707-ADD0DB89E834}" destId="{B191F479-A7CA-40C1-BE5E-C184286137FF}" srcOrd="3" destOrd="0" presId="urn:microsoft.com/office/officeart/2005/8/layout/bList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3797EC9-B23D-4A8B-81A4-54C97A002223}" type="doc">
      <dgm:prSet loTypeId="urn:microsoft.com/office/officeart/2005/8/layout/gear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0795034-73FA-48AE-AF51-83B2C121E7A7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</a:rPr>
            <a:t>Integration</a:t>
          </a:r>
          <a:endParaRPr lang="en-US" dirty="0"/>
        </a:p>
      </dgm:t>
    </dgm:pt>
    <dgm:pt modelId="{F419EC90-C7F4-4714-9C78-365653614C9D}" type="parTrans" cxnId="{42BC21C4-5FCC-45D5-A068-DCBB17E0FA69}">
      <dgm:prSet/>
      <dgm:spPr/>
      <dgm:t>
        <a:bodyPr/>
        <a:lstStyle/>
        <a:p>
          <a:endParaRPr lang="zh-CN" altLang="en-US"/>
        </a:p>
      </dgm:t>
    </dgm:pt>
    <dgm:pt modelId="{FFC9C37F-4D17-4911-8A27-A46DECA1604D}" type="sibTrans" cxnId="{42BC21C4-5FCC-45D5-A068-DCBB17E0FA69}">
      <dgm:prSet/>
      <dgm:spPr/>
      <dgm:t>
        <a:bodyPr/>
        <a:lstStyle/>
        <a:p>
          <a:endParaRPr lang="zh-CN" altLang="en-US"/>
        </a:p>
      </dgm:t>
    </dgm:pt>
    <dgm:pt modelId="{982A73F2-F59B-429B-ACF1-EED73E84EB98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</a:rPr>
            <a:t>Assets-load</a:t>
          </a:r>
          <a:endParaRPr lang="zh-CN" dirty="0"/>
        </a:p>
      </dgm:t>
    </dgm:pt>
    <dgm:pt modelId="{FE66DEFF-1241-475D-8803-8951A2B3EA3F}" type="parTrans" cxnId="{A95501D1-4A99-4B3F-A8DC-809C2C11EB78}">
      <dgm:prSet/>
      <dgm:spPr/>
      <dgm:t>
        <a:bodyPr/>
        <a:lstStyle/>
        <a:p>
          <a:endParaRPr lang="zh-CN" altLang="en-US"/>
        </a:p>
      </dgm:t>
    </dgm:pt>
    <dgm:pt modelId="{AE750F32-AE7C-48B8-A470-E30B4424CA3E}" type="sibTrans" cxnId="{A95501D1-4A99-4B3F-A8DC-809C2C11EB78}">
      <dgm:prSet/>
      <dgm:spPr/>
      <dgm:t>
        <a:bodyPr/>
        <a:lstStyle/>
        <a:p>
          <a:endParaRPr lang="zh-CN" altLang="en-US"/>
        </a:p>
      </dgm:t>
    </dgm:pt>
    <dgm:pt modelId="{91648C57-360D-43B9-8E36-4DB177FC7DDD}">
      <dgm:prSet/>
      <dgm:spPr/>
      <dgm:t>
        <a:bodyPr/>
        <a:lstStyle/>
        <a:p>
          <a:pPr rtl="0"/>
          <a:r>
            <a:rPr lang="en-US" dirty="0" smtClean="0"/>
            <a:t>by </a:t>
          </a:r>
          <a:r>
            <a:rPr lang="en-US" dirty="0" err="1" smtClean="0"/>
            <a:t>UIMovieClip</a:t>
          </a:r>
          <a:r>
            <a:rPr lang="en-US" dirty="0" smtClean="0"/>
            <a:t> or </a:t>
          </a:r>
          <a:r>
            <a:rPr lang="en-US" dirty="0" err="1" smtClean="0"/>
            <a:t>MovieClip</a:t>
          </a:r>
          <a:endParaRPr lang="en-US" dirty="0"/>
        </a:p>
      </dgm:t>
    </dgm:pt>
    <dgm:pt modelId="{C7F86DEB-866F-48C1-A16D-AF162D90D0AE}" type="parTrans" cxnId="{4E1A36B4-3036-459A-A7FE-C6003E56177F}">
      <dgm:prSet/>
      <dgm:spPr/>
    </dgm:pt>
    <dgm:pt modelId="{F4056C56-D9E4-44B8-925D-8601534E3B5C}" type="sibTrans" cxnId="{4E1A36B4-3036-459A-A7FE-C6003E56177F}">
      <dgm:prSet/>
      <dgm:spPr/>
    </dgm:pt>
    <dgm:pt modelId="{76E5BC4F-FB63-41A1-A92F-DA7D7F835D3F}">
      <dgm:prSet/>
      <dgm:spPr/>
      <dgm:t>
        <a:bodyPr/>
        <a:lstStyle/>
        <a:p>
          <a:pPr rtl="0"/>
          <a:r>
            <a:rPr lang="en-US" dirty="0" smtClean="0"/>
            <a:t>by each or packed</a:t>
          </a:r>
          <a:endParaRPr lang="zh-CN" dirty="0"/>
        </a:p>
      </dgm:t>
    </dgm:pt>
    <dgm:pt modelId="{C8163F2B-947F-4930-8EC9-57B2B13EBB1A}" type="parTrans" cxnId="{71A94CF9-01F7-4450-93C9-3B5553E73571}">
      <dgm:prSet/>
      <dgm:spPr/>
    </dgm:pt>
    <dgm:pt modelId="{36F91D68-75A1-4384-A5E7-BF4946AA4971}" type="sibTrans" cxnId="{71A94CF9-01F7-4450-93C9-3B5553E73571}">
      <dgm:prSet/>
      <dgm:spPr/>
    </dgm:pt>
    <dgm:pt modelId="{8A7F4AAF-E232-49D1-AC9A-D50F070CF24A}" type="pres">
      <dgm:prSet presAssocID="{D3797EC9-B23D-4A8B-81A4-54C97A002223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FF2B0A3-C2DA-499C-A007-DEBEC3D9BA01}" type="pres">
      <dgm:prSet presAssocID="{B0795034-73FA-48AE-AF51-83B2C121E7A7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91A80E-454B-4C8C-8ABD-EBAEA9FB414F}" type="pres">
      <dgm:prSet presAssocID="{B0795034-73FA-48AE-AF51-83B2C121E7A7}" presName="gear1srcNode" presStyleLbl="node1" presStyleIdx="0" presStyleCnt="2"/>
      <dgm:spPr/>
      <dgm:t>
        <a:bodyPr/>
        <a:lstStyle/>
        <a:p>
          <a:endParaRPr lang="zh-CN" altLang="en-US"/>
        </a:p>
      </dgm:t>
    </dgm:pt>
    <dgm:pt modelId="{EC4E80A2-5323-4F97-B9C8-3F430D3C53BC}" type="pres">
      <dgm:prSet presAssocID="{B0795034-73FA-48AE-AF51-83B2C121E7A7}" presName="gear1dstNode" presStyleLbl="node1" presStyleIdx="0" presStyleCnt="2"/>
      <dgm:spPr/>
      <dgm:t>
        <a:bodyPr/>
        <a:lstStyle/>
        <a:p>
          <a:endParaRPr lang="zh-CN" altLang="en-US"/>
        </a:p>
      </dgm:t>
    </dgm:pt>
    <dgm:pt modelId="{C2456ECE-D210-4AC3-8BA0-DABB45356BD7}" type="pres">
      <dgm:prSet presAssocID="{B0795034-73FA-48AE-AF51-83B2C121E7A7}" presName="gear1ch" presStyleLbl="fgAcc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35D8F7-D652-423D-B10C-EF01AF18995C}" type="pres">
      <dgm:prSet presAssocID="{982A73F2-F59B-429B-ACF1-EED73E84EB98}" presName="gear2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CE9142-9ACC-47B7-BB7D-62CC0FA06FE3}" type="pres">
      <dgm:prSet presAssocID="{982A73F2-F59B-429B-ACF1-EED73E84EB98}" presName="gear2srcNode" presStyleLbl="node1" presStyleIdx="1" presStyleCnt="2"/>
      <dgm:spPr/>
      <dgm:t>
        <a:bodyPr/>
        <a:lstStyle/>
        <a:p>
          <a:endParaRPr lang="zh-CN" altLang="en-US"/>
        </a:p>
      </dgm:t>
    </dgm:pt>
    <dgm:pt modelId="{2D75D07A-2740-443F-80CB-AE23F9007198}" type="pres">
      <dgm:prSet presAssocID="{982A73F2-F59B-429B-ACF1-EED73E84EB98}" presName="gear2dstNode" presStyleLbl="node1" presStyleIdx="1" presStyleCnt="2"/>
      <dgm:spPr/>
      <dgm:t>
        <a:bodyPr/>
        <a:lstStyle/>
        <a:p>
          <a:endParaRPr lang="zh-CN" altLang="en-US"/>
        </a:p>
      </dgm:t>
    </dgm:pt>
    <dgm:pt modelId="{56FCC48E-CA0C-4D5D-B181-FA904F26B0E0}" type="pres">
      <dgm:prSet presAssocID="{982A73F2-F59B-429B-ACF1-EED73E84EB98}" presName="gear2ch" presStyleLbl="fgAcc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8AB0A6-BEBD-416B-879D-B2E4BD594CB8}" type="pres">
      <dgm:prSet presAssocID="{FFC9C37F-4D17-4911-8A27-A46DECA1604D}" presName="connector1" presStyleLbl="sibTrans2D1" presStyleIdx="0" presStyleCnt="2"/>
      <dgm:spPr/>
      <dgm:t>
        <a:bodyPr/>
        <a:lstStyle/>
        <a:p>
          <a:endParaRPr lang="zh-CN" altLang="en-US"/>
        </a:p>
      </dgm:t>
    </dgm:pt>
    <dgm:pt modelId="{158C73BD-F073-47FA-B819-E44C457D8789}" type="pres">
      <dgm:prSet presAssocID="{AE750F32-AE7C-48B8-A470-E30B4424CA3E}" presName="connector2" presStyleLbl="sibTrans2D1" presStyleIdx="1" presStyleCnt="2"/>
      <dgm:spPr/>
      <dgm:t>
        <a:bodyPr/>
        <a:lstStyle/>
        <a:p>
          <a:endParaRPr lang="zh-CN" altLang="en-US"/>
        </a:p>
      </dgm:t>
    </dgm:pt>
  </dgm:ptLst>
  <dgm:cxnLst>
    <dgm:cxn modelId="{E07F56BB-703D-4F7E-868C-FC7F2816A9A7}" type="presOf" srcId="{AE750F32-AE7C-48B8-A470-E30B4424CA3E}" destId="{158C73BD-F073-47FA-B819-E44C457D8789}" srcOrd="0" destOrd="0" presId="urn:microsoft.com/office/officeart/2005/8/layout/gear1"/>
    <dgm:cxn modelId="{4526392C-5397-4F70-A079-AE47FCACF22F}" type="presOf" srcId="{982A73F2-F59B-429B-ACF1-EED73E84EB98}" destId="{6ECE9142-9ACC-47B7-BB7D-62CC0FA06FE3}" srcOrd="1" destOrd="0" presId="urn:microsoft.com/office/officeart/2005/8/layout/gear1"/>
    <dgm:cxn modelId="{0F2527EB-8DFC-421C-94D1-7E4BF7DFDBB7}" type="presOf" srcId="{B0795034-73FA-48AE-AF51-83B2C121E7A7}" destId="{4A91A80E-454B-4C8C-8ABD-EBAEA9FB414F}" srcOrd="1" destOrd="0" presId="urn:microsoft.com/office/officeart/2005/8/layout/gear1"/>
    <dgm:cxn modelId="{71A94CF9-01F7-4450-93C9-3B5553E73571}" srcId="{982A73F2-F59B-429B-ACF1-EED73E84EB98}" destId="{76E5BC4F-FB63-41A1-A92F-DA7D7F835D3F}" srcOrd="0" destOrd="0" parTransId="{C8163F2B-947F-4930-8EC9-57B2B13EBB1A}" sibTransId="{36F91D68-75A1-4384-A5E7-BF4946AA4971}"/>
    <dgm:cxn modelId="{D5A72A82-F254-4FD2-80D1-889496574BF0}" type="presOf" srcId="{B0795034-73FA-48AE-AF51-83B2C121E7A7}" destId="{EC4E80A2-5323-4F97-B9C8-3F430D3C53BC}" srcOrd="2" destOrd="0" presId="urn:microsoft.com/office/officeart/2005/8/layout/gear1"/>
    <dgm:cxn modelId="{98F64E0F-EA8D-4EF2-A0B9-6AAE7A7EACE7}" type="presOf" srcId="{FFC9C37F-4D17-4911-8A27-A46DECA1604D}" destId="{F68AB0A6-BEBD-416B-879D-B2E4BD594CB8}" srcOrd="0" destOrd="0" presId="urn:microsoft.com/office/officeart/2005/8/layout/gear1"/>
    <dgm:cxn modelId="{5936B912-CDFA-4DCA-AA3B-766CD0E41ACB}" type="presOf" srcId="{982A73F2-F59B-429B-ACF1-EED73E84EB98}" destId="{2B35D8F7-D652-423D-B10C-EF01AF18995C}" srcOrd="0" destOrd="0" presId="urn:microsoft.com/office/officeart/2005/8/layout/gear1"/>
    <dgm:cxn modelId="{7BA29ADF-C3C8-4C70-AFD9-4E223E29C21E}" type="presOf" srcId="{76E5BC4F-FB63-41A1-A92F-DA7D7F835D3F}" destId="{56FCC48E-CA0C-4D5D-B181-FA904F26B0E0}" srcOrd="0" destOrd="0" presId="urn:microsoft.com/office/officeart/2005/8/layout/gear1"/>
    <dgm:cxn modelId="{4E1A36B4-3036-459A-A7FE-C6003E56177F}" srcId="{B0795034-73FA-48AE-AF51-83B2C121E7A7}" destId="{91648C57-360D-43B9-8E36-4DB177FC7DDD}" srcOrd="0" destOrd="0" parTransId="{C7F86DEB-866F-48C1-A16D-AF162D90D0AE}" sibTransId="{F4056C56-D9E4-44B8-925D-8601534E3B5C}"/>
    <dgm:cxn modelId="{5F324F06-65C7-48C4-8F10-6F993CCDCE88}" type="presOf" srcId="{D3797EC9-B23D-4A8B-81A4-54C97A002223}" destId="{8A7F4AAF-E232-49D1-AC9A-D50F070CF24A}" srcOrd="0" destOrd="0" presId="urn:microsoft.com/office/officeart/2005/8/layout/gear1"/>
    <dgm:cxn modelId="{F398652B-C024-4191-9D8C-8C1E1984AA53}" type="presOf" srcId="{B0795034-73FA-48AE-AF51-83B2C121E7A7}" destId="{7FF2B0A3-C2DA-499C-A007-DEBEC3D9BA01}" srcOrd="0" destOrd="0" presId="urn:microsoft.com/office/officeart/2005/8/layout/gear1"/>
    <dgm:cxn modelId="{42BC21C4-5FCC-45D5-A068-DCBB17E0FA69}" srcId="{D3797EC9-B23D-4A8B-81A4-54C97A002223}" destId="{B0795034-73FA-48AE-AF51-83B2C121E7A7}" srcOrd="0" destOrd="0" parTransId="{F419EC90-C7F4-4714-9C78-365653614C9D}" sibTransId="{FFC9C37F-4D17-4911-8A27-A46DECA1604D}"/>
    <dgm:cxn modelId="{A95501D1-4A99-4B3F-A8DC-809C2C11EB78}" srcId="{D3797EC9-B23D-4A8B-81A4-54C97A002223}" destId="{982A73F2-F59B-429B-ACF1-EED73E84EB98}" srcOrd="1" destOrd="0" parTransId="{FE66DEFF-1241-475D-8803-8951A2B3EA3F}" sibTransId="{AE750F32-AE7C-48B8-A470-E30B4424CA3E}"/>
    <dgm:cxn modelId="{7A9D810A-55FB-4D7C-ABDE-84D6F9227BCA}" type="presOf" srcId="{982A73F2-F59B-429B-ACF1-EED73E84EB98}" destId="{2D75D07A-2740-443F-80CB-AE23F9007198}" srcOrd="2" destOrd="0" presId="urn:microsoft.com/office/officeart/2005/8/layout/gear1"/>
    <dgm:cxn modelId="{F4CC9DBC-2564-45B9-84C9-E5BF758DE76F}" type="presOf" srcId="{91648C57-360D-43B9-8E36-4DB177FC7DDD}" destId="{C2456ECE-D210-4AC3-8BA0-DABB45356BD7}" srcOrd="0" destOrd="0" presId="urn:microsoft.com/office/officeart/2005/8/layout/gear1"/>
    <dgm:cxn modelId="{FE210B6D-4AD8-4AE7-84FE-1A8AB42F08C7}" type="presParOf" srcId="{8A7F4AAF-E232-49D1-AC9A-D50F070CF24A}" destId="{7FF2B0A3-C2DA-499C-A007-DEBEC3D9BA01}" srcOrd="0" destOrd="0" presId="urn:microsoft.com/office/officeart/2005/8/layout/gear1"/>
    <dgm:cxn modelId="{5D5848E8-A6DF-4B42-88A8-9C33DD91EB03}" type="presParOf" srcId="{8A7F4AAF-E232-49D1-AC9A-D50F070CF24A}" destId="{4A91A80E-454B-4C8C-8ABD-EBAEA9FB414F}" srcOrd="1" destOrd="0" presId="urn:microsoft.com/office/officeart/2005/8/layout/gear1"/>
    <dgm:cxn modelId="{57255857-D5C7-4EF0-8996-FC0A2CFD39B2}" type="presParOf" srcId="{8A7F4AAF-E232-49D1-AC9A-D50F070CF24A}" destId="{EC4E80A2-5323-4F97-B9C8-3F430D3C53BC}" srcOrd="2" destOrd="0" presId="urn:microsoft.com/office/officeart/2005/8/layout/gear1"/>
    <dgm:cxn modelId="{B66DDA1C-C7D6-445D-B3FD-FA0392F627A5}" type="presParOf" srcId="{8A7F4AAF-E232-49D1-AC9A-D50F070CF24A}" destId="{C2456ECE-D210-4AC3-8BA0-DABB45356BD7}" srcOrd="3" destOrd="0" presId="urn:microsoft.com/office/officeart/2005/8/layout/gear1"/>
    <dgm:cxn modelId="{48C50ECD-17C6-4F60-84DC-2516624F8A52}" type="presParOf" srcId="{8A7F4AAF-E232-49D1-AC9A-D50F070CF24A}" destId="{2B35D8F7-D652-423D-B10C-EF01AF18995C}" srcOrd="4" destOrd="0" presId="urn:microsoft.com/office/officeart/2005/8/layout/gear1"/>
    <dgm:cxn modelId="{67C9ED77-3F8B-41D3-B07E-64AAD28DCB98}" type="presParOf" srcId="{8A7F4AAF-E232-49D1-AC9A-D50F070CF24A}" destId="{6ECE9142-9ACC-47B7-BB7D-62CC0FA06FE3}" srcOrd="5" destOrd="0" presId="urn:microsoft.com/office/officeart/2005/8/layout/gear1"/>
    <dgm:cxn modelId="{0463FB1F-0DF4-4230-9182-B8F33CCA6F38}" type="presParOf" srcId="{8A7F4AAF-E232-49D1-AC9A-D50F070CF24A}" destId="{2D75D07A-2740-443F-80CB-AE23F9007198}" srcOrd="6" destOrd="0" presId="urn:microsoft.com/office/officeart/2005/8/layout/gear1"/>
    <dgm:cxn modelId="{627FC9ED-C781-48F2-936E-9F988A5C3F72}" type="presParOf" srcId="{8A7F4AAF-E232-49D1-AC9A-D50F070CF24A}" destId="{56FCC48E-CA0C-4D5D-B181-FA904F26B0E0}" srcOrd="7" destOrd="0" presId="urn:microsoft.com/office/officeart/2005/8/layout/gear1"/>
    <dgm:cxn modelId="{FD13B043-690D-4C41-98AE-ACA7455E34BC}" type="presParOf" srcId="{8A7F4AAF-E232-49D1-AC9A-D50F070CF24A}" destId="{F68AB0A6-BEBD-416B-879D-B2E4BD594CB8}" srcOrd="8" destOrd="0" presId="urn:microsoft.com/office/officeart/2005/8/layout/gear1"/>
    <dgm:cxn modelId="{B0A552F8-067A-43C3-9CA4-6E94F65139B6}" type="presParOf" srcId="{8A7F4AAF-E232-49D1-AC9A-D50F070CF24A}" destId="{158C73BD-F073-47FA-B819-E44C457D8789}" srcOrd="9" destOrd="0" presId="urn:microsoft.com/office/officeart/2005/8/layout/gear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797EC9-B23D-4A8B-81A4-54C97A002223}" type="doc">
      <dgm:prSet loTypeId="urn:microsoft.com/office/officeart/2005/8/layout/gear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0795034-73FA-48AE-AF51-83B2C121E7A7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</a:rPr>
            <a:t>Advance-display </a:t>
          </a:r>
          <a:r>
            <a:rPr lang="en-US" dirty="0" smtClean="0"/>
            <a:t>		       </a:t>
          </a:r>
          <a:endParaRPr lang="en-US" dirty="0"/>
        </a:p>
      </dgm:t>
    </dgm:pt>
    <dgm:pt modelId="{F419EC90-C7F4-4714-9C78-365653614C9D}" type="parTrans" cxnId="{42BC21C4-5FCC-45D5-A068-DCBB17E0FA69}">
      <dgm:prSet/>
      <dgm:spPr/>
      <dgm:t>
        <a:bodyPr/>
        <a:lstStyle/>
        <a:p>
          <a:endParaRPr lang="zh-CN" altLang="en-US"/>
        </a:p>
      </dgm:t>
    </dgm:pt>
    <dgm:pt modelId="{FFC9C37F-4D17-4911-8A27-A46DECA1604D}" type="sibTrans" cxnId="{42BC21C4-5FCC-45D5-A068-DCBB17E0FA69}">
      <dgm:prSet/>
      <dgm:spPr/>
      <dgm:t>
        <a:bodyPr/>
        <a:lstStyle/>
        <a:p>
          <a:endParaRPr lang="zh-CN" altLang="en-US"/>
        </a:p>
      </dgm:t>
    </dgm:pt>
    <dgm:pt modelId="{BF13C944-3A0F-4E34-B170-26071255F9D0}">
      <dgm:prSet/>
      <dgm:spPr/>
      <dgm:t>
        <a:bodyPr/>
        <a:lstStyle/>
        <a:p>
          <a:pPr rtl="0"/>
          <a:r>
            <a:rPr lang="en-US" dirty="0" err="1" smtClean="0"/>
            <a:t>DisplayObjects</a:t>
          </a:r>
          <a:r>
            <a:rPr lang="en-US" dirty="0" smtClean="0"/>
            <a:t> or </a:t>
          </a:r>
          <a:r>
            <a:rPr lang="en-US" dirty="0" err="1" smtClean="0"/>
            <a:t>BitmapData</a:t>
          </a:r>
          <a:endParaRPr lang="zh-CN" dirty="0"/>
        </a:p>
      </dgm:t>
    </dgm:pt>
    <dgm:pt modelId="{DFD9B0C0-AE92-4C0D-960F-E816792A6C4C}" type="parTrans" cxnId="{45CA680E-8CD2-4822-BA98-18D5C25AB8EE}">
      <dgm:prSet/>
      <dgm:spPr/>
      <dgm:t>
        <a:bodyPr/>
        <a:lstStyle/>
        <a:p>
          <a:endParaRPr lang="zh-CN" altLang="en-US"/>
        </a:p>
      </dgm:t>
    </dgm:pt>
    <dgm:pt modelId="{CE94151E-8B51-459C-AA6D-7CC77BF9BB5D}" type="sibTrans" cxnId="{45CA680E-8CD2-4822-BA98-18D5C25AB8EE}">
      <dgm:prSet/>
      <dgm:spPr/>
      <dgm:t>
        <a:bodyPr/>
        <a:lstStyle/>
        <a:p>
          <a:endParaRPr lang="zh-CN" altLang="en-US"/>
        </a:p>
      </dgm:t>
    </dgm:pt>
    <dgm:pt modelId="{69A3972F-108B-438B-8E77-9287135949DB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</a:rPr>
            <a:t>Base-display </a:t>
          </a:r>
          <a:r>
            <a:rPr lang="en-US" dirty="0" smtClean="0"/>
            <a:t>		        </a:t>
          </a:r>
          <a:endParaRPr lang="en-US" dirty="0"/>
        </a:p>
      </dgm:t>
    </dgm:pt>
    <dgm:pt modelId="{20FB6F66-CCE8-47FE-B477-CDB2AC07CE63}" type="parTrans" cxnId="{7EB201E3-99E1-42E5-AAE9-554EC3B47602}">
      <dgm:prSet/>
      <dgm:spPr/>
      <dgm:t>
        <a:bodyPr/>
        <a:lstStyle/>
        <a:p>
          <a:endParaRPr lang="zh-CN" altLang="en-US"/>
        </a:p>
      </dgm:t>
    </dgm:pt>
    <dgm:pt modelId="{5A4E3C90-63F7-4D71-AB73-AB617611C133}" type="sibTrans" cxnId="{7EB201E3-99E1-42E5-AAE9-554EC3B47602}">
      <dgm:prSet/>
      <dgm:spPr/>
      <dgm:t>
        <a:bodyPr/>
        <a:lstStyle/>
        <a:p>
          <a:endParaRPr lang="zh-CN" altLang="en-US"/>
        </a:p>
      </dgm:t>
    </dgm:pt>
    <dgm:pt modelId="{C5811160-B236-4451-B231-33BACC9E0ED0}">
      <dgm:prSet/>
      <dgm:spPr/>
      <dgm:t>
        <a:bodyPr/>
        <a:lstStyle/>
        <a:p>
          <a:pPr rtl="0"/>
          <a:r>
            <a:rPr lang="en-US" dirty="0" err="1" smtClean="0"/>
            <a:t>MovieClip</a:t>
          </a:r>
          <a:r>
            <a:rPr lang="en-US" dirty="0" smtClean="0"/>
            <a:t> or Sprite</a:t>
          </a:r>
          <a:endParaRPr lang="zh-CN" dirty="0"/>
        </a:p>
      </dgm:t>
    </dgm:pt>
    <dgm:pt modelId="{9A3C2F4E-7D54-4335-B2CE-59D3CC6D3FD2}" type="parTrans" cxnId="{57EB8022-63E8-4BC2-9702-0EF97E4CB47B}">
      <dgm:prSet/>
      <dgm:spPr/>
      <dgm:t>
        <a:bodyPr/>
        <a:lstStyle/>
        <a:p>
          <a:endParaRPr lang="zh-CN" altLang="en-US"/>
        </a:p>
      </dgm:t>
    </dgm:pt>
    <dgm:pt modelId="{06AD888F-1F88-46E5-8A08-21965014D5C4}" type="sibTrans" cxnId="{57EB8022-63E8-4BC2-9702-0EF97E4CB47B}">
      <dgm:prSet/>
      <dgm:spPr/>
      <dgm:t>
        <a:bodyPr/>
        <a:lstStyle/>
        <a:p>
          <a:endParaRPr lang="zh-CN" altLang="en-US"/>
        </a:p>
      </dgm:t>
    </dgm:pt>
    <dgm:pt modelId="{81F9E285-4938-4B57-8802-B4EF262CC560}">
      <dgm:prSet/>
      <dgm:spPr/>
      <dgm:t>
        <a:bodyPr/>
        <a:lstStyle/>
        <a:p>
          <a:pPr rtl="0"/>
          <a:r>
            <a:rPr lang="en-US" dirty="0" err="1" smtClean="0"/>
            <a:t>Enterframe</a:t>
          </a:r>
          <a:r>
            <a:rPr lang="en-US" dirty="0" smtClean="0"/>
            <a:t> or Timer</a:t>
          </a:r>
          <a:endParaRPr lang="en-US" dirty="0"/>
        </a:p>
      </dgm:t>
    </dgm:pt>
    <dgm:pt modelId="{197692A9-74C9-414F-A8DD-C3873B5C5772}" type="parTrans" cxnId="{DB8943D6-8E48-4573-84EC-861F5969C4F7}">
      <dgm:prSet/>
      <dgm:spPr/>
      <dgm:t>
        <a:bodyPr/>
        <a:lstStyle/>
        <a:p>
          <a:endParaRPr lang="zh-CN" altLang="en-US"/>
        </a:p>
      </dgm:t>
    </dgm:pt>
    <dgm:pt modelId="{858E4D5C-906E-4A85-BB0F-B652EE8012C5}" type="sibTrans" cxnId="{DB8943D6-8E48-4573-84EC-861F5969C4F7}">
      <dgm:prSet/>
      <dgm:spPr/>
      <dgm:t>
        <a:bodyPr/>
        <a:lstStyle/>
        <a:p>
          <a:endParaRPr lang="zh-CN" altLang="en-US"/>
        </a:p>
      </dgm:t>
    </dgm:pt>
    <dgm:pt modelId="{7996FC24-6381-488C-9E83-2193D321D080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</a:rPr>
            <a:t>Interval</a:t>
          </a:r>
          <a:r>
            <a:rPr lang="en-US" dirty="0" smtClean="0"/>
            <a:t> </a:t>
          </a:r>
          <a:endParaRPr lang="en-US" dirty="0"/>
        </a:p>
      </dgm:t>
    </dgm:pt>
    <dgm:pt modelId="{F8DA93FD-8ACC-45FC-BB41-63B3995BDAD1}" type="sibTrans" cxnId="{E234408F-BE2A-4360-9396-5E2BC6E54CA0}">
      <dgm:prSet/>
      <dgm:spPr/>
      <dgm:t>
        <a:bodyPr/>
        <a:lstStyle/>
        <a:p>
          <a:endParaRPr lang="zh-CN" altLang="en-US"/>
        </a:p>
      </dgm:t>
    </dgm:pt>
    <dgm:pt modelId="{9F1F0F78-81FF-458E-8635-EAFE04557A49}" type="parTrans" cxnId="{E234408F-BE2A-4360-9396-5E2BC6E54CA0}">
      <dgm:prSet/>
      <dgm:spPr/>
      <dgm:t>
        <a:bodyPr/>
        <a:lstStyle/>
        <a:p>
          <a:endParaRPr lang="zh-CN" altLang="en-US"/>
        </a:p>
      </dgm:t>
    </dgm:pt>
    <dgm:pt modelId="{8A7F4AAF-E232-49D1-AC9A-D50F070CF24A}" type="pres">
      <dgm:prSet presAssocID="{D3797EC9-B23D-4A8B-81A4-54C97A002223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FF2B0A3-C2DA-499C-A007-DEBEC3D9BA01}" type="pres">
      <dgm:prSet presAssocID="{B0795034-73FA-48AE-AF51-83B2C121E7A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91A80E-454B-4C8C-8ABD-EBAEA9FB414F}" type="pres">
      <dgm:prSet presAssocID="{B0795034-73FA-48AE-AF51-83B2C121E7A7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EC4E80A2-5323-4F97-B9C8-3F430D3C53BC}" type="pres">
      <dgm:prSet presAssocID="{B0795034-73FA-48AE-AF51-83B2C121E7A7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C2456ECE-D210-4AC3-8BA0-DABB45356BD7}" type="pres">
      <dgm:prSet presAssocID="{B0795034-73FA-48AE-AF51-83B2C121E7A7}" presName="gear1ch" presStyleLbl="fgAcc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0D83FE-0AC2-490F-B36C-C84665481E32}" type="pres">
      <dgm:prSet presAssocID="{69A3972F-108B-438B-8E77-9287135949DB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255B9C-AB19-49D0-B69D-E05EB7E8773C}" type="pres">
      <dgm:prSet presAssocID="{69A3972F-108B-438B-8E77-9287135949DB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33631939-A4AA-428D-8B46-F730A277F41B}" type="pres">
      <dgm:prSet presAssocID="{69A3972F-108B-438B-8E77-9287135949DB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CFED259F-7375-4B98-9DE9-6EC86C1CC300}" type="pres">
      <dgm:prSet presAssocID="{69A3972F-108B-438B-8E77-9287135949DB}" presName="gear2ch" presStyleLbl="fgAcc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7E671E-A8A9-48BE-B947-9C835C65A7E2}" type="pres">
      <dgm:prSet presAssocID="{7996FC24-6381-488C-9E83-2193D321D080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D189205E-4F7B-47B4-9EB5-64A97C4A4E4D}" type="pres">
      <dgm:prSet presAssocID="{7996FC24-6381-488C-9E83-2193D321D08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497753-52B1-4B28-A399-70BEDFF29901}" type="pres">
      <dgm:prSet presAssocID="{7996FC24-6381-488C-9E83-2193D321D080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8184FF45-3B2F-4E09-A1EF-AF236D3433E5}" type="pres">
      <dgm:prSet presAssocID="{7996FC24-6381-488C-9E83-2193D321D080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302A36CA-43BA-4C4A-BEC3-CF8EC6420280}" type="pres">
      <dgm:prSet presAssocID="{7996FC24-6381-488C-9E83-2193D321D080}" presName="gear3ch" presStyleLbl="fgAcc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8AB0A6-BEBD-416B-879D-B2E4BD594CB8}" type="pres">
      <dgm:prSet presAssocID="{FFC9C37F-4D17-4911-8A27-A46DECA1604D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3B1D7825-9D85-46FB-99DB-FDDB2550E44A}" type="pres">
      <dgm:prSet presAssocID="{5A4E3C90-63F7-4D71-AB73-AB617611C133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CE2CD102-4EDA-4B27-9376-E92C5AE0E008}" type="pres">
      <dgm:prSet presAssocID="{F8DA93FD-8ACC-45FC-BB41-63B3995BDAD1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B595BD4C-7B37-4263-8370-C959175BD726}" type="presOf" srcId="{7996FC24-6381-488C-9E83-2193D321D080}" destId="{F17E671E-A8A9-48BE-B947-9C835C65A7E2}" srcOrd="0" destOrd="0" presId="urn:microsoft.com/office/officeart/2005/8/layout/gear1"/>
    <dgm:cxn modelId="{FC685A54-CA5F-41D0-B3A8-99D589637BBA}" type="presOf" srcId="{F8DA93FD-8ACC-45FC-BB41-63B3995BDAD1}" destId="{CE2CD102-4EDA-4B27-9376-E92C5AE0E008}" srcOrd="0" destOrd="0" presId="urn:microsoft.com/office/officeart/2005/8/layout/gear1"/>
    <dgm:cxn modelId="{6740D8F7-C6A4-4812-9BDC-D0F38ED3AB23}" type="presOf" srcId="{69A3972F-108B-438B-8E77-9287135949DB}" destId="{C8255B9C-AB19-49D0-B69D-E05EB7E8773C}" srcOrd="1" destOrd="0" presId="urn:microsoft.com/office/officeart/2005/8/layout/gear1"/>
    <dgm:cxn modelId="{3A89AF91-D572-4AF2-BCAF-14588099E36E}" type="presOf" srcId="{FFC9C37F-4D17-4911-8A27-A46DECA1604D}" destId="{F68AB0A6-BEBD-416B-879D-B2E4BD594CB8}" srcOrd="0" destOrd="0" presId="urn:microsoft.com/office/officeart/2005/8/layout/gear1"/>
    <dgm:cxn modelId="{AEEE7864-2261-4A5C-93D2-AF050CB0E687}" type="presOf" srcId="{7996FC24-6381-488C-9E83-2193D321D080}" destId="{D189205E-4F7B-47B4-9EB5-64A97C4A4E4D}" srcOrd="1" destOrd="0" presId="urn:microsoft.com/office/officeart/2005/8/layout/gear1"/>
    <dgm:cxn modelId="{7EB201E3-99E1-42E5-AAE9-554EC3B47602}" srcId="{D3797EC9-B23D-4A8B-81A4-54C97A002223}" destId="{69A3972F-108B-438B-8E77-9287135949DB}" srcOrd="1" destOrd="0" parTransId="{20FB6F66-CCE8-47FE-B477-CDB2AC07CE63}" sibTransId="{5A4E3C90-63F7-4D71-AB73-AB617611C133}"/>
    <dgm:cxn modelId="{CDC9C269-371A-44A9-AABB-E7711B3957C1}" type="presOf" srcId="{81F9E285-4938-4B57-8802-B4EF262CC560}" destId="{302A36CA-43BA-4C4A-BEC3-CF8EC6420280}" srcOrd="0" destOrd="0" presId="urn:microsoft.com/office/officeart/2005/8/layout/gear1"/>
    <dgm:cxn modelId="{42BC21C4-5FCC-45D5-A068-DCBB17E0FA69}" srcId="{D3797EC9-B23D-4A8B-81A4-54C97A002223}" destId="{B0795034-73FA-48AE-AF51-83B2C121E7A7}" srcOrd="0" destOrd="0" parTransId="{F419EC90-C7F4-4714-9C78-365653614C9D}" sibTransId="{FFC9C37F-4D17-4911-8A27-A46DECA1604D}"/>
    <dgm:cxn modelId="{E234408F-BE2A-4360-9396-5E2BC6E54CA0}" srcId="{D3797EC9-B23D-4A8B-81A4-54C97A002223}" destId="{7996FC24-6381-488C-9E83-2193D321D080}" srcOrd="2" destOrd="0" parTransId="{9F1F0F78-81FF-458E-8635-EAFE04557A49}" sibTransId="{F8DA93FD-8ACC-45FC-BB41-63B3995BDAD1}"/>
    <dgm:cxn modelId="{57EB8022-63E8-4BC2-9702-0EF97E4CB47B}" srcId="{69A3972F-108B-438B-8E77-9287135949DB}" destId="{C5811160-B236-4451-B231-33BACC9E0ED0}" srcOrd="0" destOrd="0" parTransId="{9A3C2F4E-7D54-4335-B2CE-59D3CC6D3FD2}" sibTransId="{06AD888F-1F88-46E5-8A08-21965014D5C4}"/>
    <dgm:cxn modelId="{DB8943D6-8E48-4573-84EC-861F5969C4F7}" srcId="{7996FC24-6381-488C-9E83-2193D321D080}" destId="{81F9E285-4938-4B57-8802-B4EF262CC560}" srcOrd="0" destOrd="0" parTransId="{197692A9-74C9-414F-A8DD-C3873B5C5772}" sibTransId="{858E4D5C-906E-4A85-BB0F-B652EE8012C5}"/>
    <dgm:cxn modelId="{6D6D1971-1DB5-4B64-B233-375C8A1307E8}" type="presOf" srcId="{5A4E3C90-63F7-4D71-AB73-AB617611C133}" destId="{3B1D7825-9D85-46FB-99DB-FDDB2550E44A}" srcOrd="0" destOrd="0" presId="urn:microsoft.com/office/officeart/2005/8/layout/gear1"/>
    <dgm:cxn modelId="{45CA680E-8CD2-4822-BA98-18D5C25AB8EE}" srcId="{B0795034-73FA-48AE-AF51-83B2C121E7A7}" destId="{BF13C944-3A0F-4E34-B170-26071255F9D0}" srcOrd="0" destOrd="0" parTransId="{DFD9B0C0-AE92-4C0D-960F-E816792A6C4C}" sibTransId="{CE94151E-8B51-459C-AA6D-7CC77BF9BB5D}"/>
    <dgm:cxn modelId="{2B1086F0-863A-4297-96E8-217DA7153CD9}" type="presOf" srcId="{7996FC24-6381-488C-9E83-2193D321D080}" destId="{8184FF45-3B2F-4E09-A1EF-AF236D3433E5}" srcOrd="3" destOrd="0" presId="urn:microsoft.com/office/officeart/2005/8/layout/gear1"/>
    <dgm:cxn modelId="{75C5C62C-534B-483D-9B04-5086E971FBD3}" type="presOf" srcId="{7996FC24-6381-488C-9E83-2193D321D080}" destId="{18497753-52B1-4B28-A399-70BEDFF29901}" srcOrd="2" destOrd="0" presId="urn:microsoft.com/office/officeart/2005/8/layout/gear1"/>
    <dgm:cxn modelId="{B9E47330-D5FC-4745-8255-EDFD6C6CAB69}" type="presOf" srcId="{C5811160-B236-4451-B231-33BACC9E0ED0}" destId="{CFED259F-7375-4B98-9DE9-6EC86C1CC300}" srcOrd="0" destOrd="0" presId="urn:microsoft.com/office/officeart/2005/8/layout/gear1"/>
    <dgm:cxn modelId="{7C78451A-3943-4CE0-8C7D-BF8AF715A8D0}" type="presOf" srcId="{B0795034-73FA-48AE-AF51-83B2C121E7A7}" destId="{4A91A80E-454B-4C8C-8ABD-EBAEA9FB414F}" srcOrd="1" destOrd="0" presId="urn:microsoft.com/office/officeart/2005/8/layout/gear1"/>
    <dgm:cxn modelId="{7C76B74A-C504-42B4-B9F8-03D16F3FFDD9}" type="presOf" srcId="{69A3972F-108B-438B-8E77-9287135949DB}" destId="{33631939-A4AA-428D-8B46-F730A277F41B}" srcOrd="2" destOrd="0" presId="urn:microsoft.com/office/officeart/2005/8/layout/gear1"/>
    <dgm:cxn modelId="{E4442BB4-D6E9-4290-A265-99D01E46D40F}" type="presOf" srcId="{B0795034-73FA-48AE-AF51-83B2C121E7A7}" destId="{7FF2B0A3-C2DA-499C-A007-DEBEC3D9BA01}" srcOrd="0" destOrd="0" presId="urn:microsoft.com/office/officeart/2005/8/layout/gear1"/>
    <dgm:cxn modelId="{E3892F69-A218-4387-AE27-2EAA4AA61FC0}" type="presOf" srcId="{B0795034-73FA-48AE-AF51-83B2C121E7A7}" destId="{EC4E80A2-5323-4F97-B9C8-3F430D3C53BC}" srcOrd="2" destOrd="0" presId="urn:microsoft.com/office/officeart/2005/8/layout/gear1"/>
    <dgm:cxn modelId="{827EA89B-7383-4449-8A56-3528E76FCBF5}" type="presOf" srcId="{D3797EC9-B23D-4A8B-81A4-54C97A002223}" destId="{8A7F4AAF-E232-49D1-AC9A-D50F070CF24A}" srcOrd="0" destOrd="0" presId="urn:microsoft.com/office/officeart/2005/8/layout/gear1"/>
    <dgm:cxn modelId="{311BD125-593B-47BF-A8C4-BBC229D5DCBD}" type="presOf" srcId="{BF13C944-3A0F-4E34-B170-26071255F9D0}" destId="{C2456ECE-D210-4AC3-8BA0-DABB45356BD7}" srcOrd="0" destOrd="0" presId="urn:microsoft.com/office/officeart/2005/8/layout/gear1"/>
    <dgm:cxn modelId="{4D601142-B5E6-4DD5-BC36-14EC402797F7}" type="presOf" srcId="{69A3972F-108B-438B-8E77-9287135949DB}" destId="{B30D83FE-0AC2-490F-B36C-C84665481E32}" srcOrd="0" destOrd="0" presId="urn:microsoft.com/office/officeart/2005/8/layout/gear1"/>
    <dgm:cxn modelId="{6F88E952-2261-4E97-9A2E-78047C6DF7C8}" type="presParOf" srcId="{8A7F4AAF-E232-49D1-AC9A-D50F070CF24A}" destId="{7FF2B0A3-C2DA-499C-A007-DEBEC3D9BA01}" srcOrd="0" destOrd="0" presId="urn:microsoft.com/office/officeart/2005/8/layout/gear1"/>
    <dgm:cxn modelId="{02F8713B-61E9-42AB-8388-1A259A628D0D}" type="presParOf" srcId="{8A7F4AAF-E232-49D1-AC9A-D50F070CF24A}" destId="{4A91A80E-454B-4C8C-8ABD-EBAEA9FB414F}" srcOrd="1" destOrd="0" presId="urn:microsoft.com/office/officeart/2005/8/layout/gear1"/>
    <dgm:cxn modelId="{2FBF40B1-1A82-48BC-9244-C2D4D09FFECD}" type="presParOf" srcId="{8A7F4AAF-E232-49D1-AC9A-D50F070CF24A}" destId="{EC4E80A2-5323-4F97-B9C8-3F430D3C53BC}" srcOrd="2" destOrd="0" presId="urn:microsoft.com/office/officeart/2005/8/layout/gear1"/>
    <dgm:cxn modelId="{03F39491-E788-475F-A0D3-0A5669F40784}" type="presParOf" srcId="{8A7F4AAF-E232-49D1-AC9A-D50F070CF24A}" destId="{C2456ECE-D210-4AC3-8BA0-DABB45356BD7}" srcOrd="3" destOrd="0" presId="urn:microsoft.com/office/officeart/2005/8/layout/gear1"/>
    <dgm:cxn modelId="{87DE6C7F-A0A3-4625-B4D6-1DE42BE8939E}" type="presParOf" srcId="{8A7F4AAF-E232-49D1-AC9A-D50F070CF24A}" destId="{B30D83FE-0AC2-490F-B36C-C84665481E32}" srcOrd="4" destOrd="0" presId="urn:microsoft.com/office/officeart/2005/8/layout/gear1"/>
    <dgm:cxn modelId="{845CAB88-25B6-48B4-9003-3E98BE39B1C2}" type="presParOf" srcId="{8A7F4AAF-E232-49D1-AC9A-D50F070CF24A}" destId="{C8255B9C-AB19-49D0-B69D-E05EB7E8773C}" srcOrd="5" destOrd="0" presId="urn:microsoft.com/office/officeart/2005/8/layout/gear1"/>
    <dgm:cxn modelId="{2A856C45-6BFD-47CB-B59E-316F2D17F725}" type="presParOf" srcId="{8A7F4AAF-E232-49D1-AC9A-D50F070CF24A}" destId="{33631939-A4AA-428D-8B46-F730A277F41B}" srcOrd="6" destOrd="0" presId="urn:microsoft.com/office/officeart/2005/8/layout/gear1"/>
    <dgm:cxn modelId="{6FD35628-E5A9-4D39-983C-012DEC257C99}" type="presParOf" srcId="{8A7F4AAF-E232-49D1-AC9A-D50F070CF24A}" destId="{CFED259F-7375-4B98-9DE9-6EC86C1CC300}" srcOrd="7" destOrd="0" presId="urn:microsoft.com/office/officeart/2005/8/layout/gear1"/>
    <dgm:cxn modelId="{68FADB02-BD0E-47F3-8187-1C9164A23C04}" type="presParOf" srcId="{8A7F4AAF-E232-49D1-AC9A-D50F070CF24A}" destId="{F17E671E-A8A9-48BE-B947-9C835C65A7E2}" srcOrd="8" destOrd="0" presId="urn:microsoft.com/office/officeart/2005/8/layout/gear1"/>
    <dgm:cxn modelId="{B9CBC287-F371-49B6-9183-7515D471C195}" type="presParOf" srcId="{8A7F4AAF-E232-49D1-AC9A-D50F070CF24A}" destId="{D189205E-4F7B-47B4-9EB5-64A97C4A4E4D}" srcOrd="9" destOrd="0" presId="urn:microsoft.com/office/officeart/2005/8/layout/gear1"/>
    <dgm:cxn modelId="{995CD8D0-E6B4-4DCC-BD94-D93D934DE8EE}" type="presParOf" srcId="{8A7F4AAF-E232-49D1-AC9A-D50F070CF24A}" destId="{18497753-52B1-4B28-A399-70BEDFF29901}" srcOrd="10" destOrd="0" presId="urn:microsoft.com/office/officeart/2005/8/layout/gear1"/>
    <dgm:cxn modelId="{47827AEA-CC44-4C47-BD6C-14AF7924C4E4}" type="presParOf" srcId="{8A7F4AAF-E232-49D1-AC9A-D50F070CF24A}" destId="{8184FF45-3B2F-4E09-A1EF-AF236D3433E5}" srcOrd="11" destOrd="0" presId="urn:microsoft.com/office/officeart/2005/8/layout/gear1"/>
    <dgm:cxn modelId="{A8872761-9385-429E-AD93-B4C77DCF6D2E}" type="presParOf" srcId="{8A7F4AAF-E232-49D1-AC9A-D50F070CF24A}" destId="{302A36CA-43BA-4C4A-BEC3-CF8EC6420280}" srcOrd="12" destOrd="0" presId="urn:microsoft.com/office/officeart/2005/8/layout/gear1"/>
    <dgm:cxn modelId="{7463036A-38AD-4A90-B98F-4D5F2501795C}" type="presParOf" srcId="{8A7F4AAF-E232-49D1-AC9A-D50F070CF24A}" destId="{F68AB0A6-BEBD-416B-879D-B2E4BD594CB8}" srcOrd="13" destOrd="0" presId="urn:microsoft.com/office/officeart/2005/8/layout/gear1"/>
    <dgm:cxn modelId="{C68B0ABA-1C1F-49B4-9E13-5186D5A37151}" type="presParOf" srcId="{8A7F4AAF-E232-49D1-AC9A-D50F070CF24A}" destId="{3B1D7825-9D85-46FB-99DB-FDDB2550E44A}" srcOrd="14" destOrd="0" presId="urn:microsoft.com/office/officeart/2005/8/layout/gear1"/>
    <dgm:cxn modelId="{67A95BEB-E447-46E1-9B98-B361F4B350B7}" type="presParOf" srcId="{8A7F4AAF-E232-49D1-AC9A-D50F070CF24A}" destId="{CE2CD102-4EDA-4B27-9376-E92C5AE0E008}" srcOrd="15" destOrd="0" presId="urn:microsoft.com/office/officeart/2005/8/layout/gear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78C59E-A607-4810-8210-9102EB5FF98B}" type="doc">
      <dgm:prSet loTypeId="urn:microsoft.com/office/officeart/2005/8/layout/balance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085E7F-2789-4991-BB65-3B6B8017E334}">
      <dgm:prSet phldrT="[文本]"/>
      <dgm:spPr/>
      <dgm:t>
        <a:bodyPr/>
        <a:lstStyle/>
        <a:p>
          <a:r>
            <a:rPr lang="en-US" altLang="zh-CN" dirty="0" err="1" smtClean="0"/>
            <a:t>EnterFrame</a:t>
          </a:r>
          <a:endParaRPr lang="zh-CN" altLang="en-US" dirty="0"/>
        </a:p>
      </dgm:t>
    </dgm:pt>
    <dgm:pt modelId="{083CCE80-8262-4172-93F7-50B8B23D1257}" type="parTrans" cxnId="{8FB67AB4-1A31-482D-B7FE-BD7002DD1EE7}">
      <dgm:prSet/>
      <dgm:spPr/>
      <dgm:t>
        <a:bodyPr/>
        <a:lstStyle/>
        <a:p>
          <a:endParaRPr lang="zh-CN" altLang="en-US"/>
        </a:p>
      </dgm:t>
    </dgm:pt>
    <dgm:pt modelId="{67D04A96-38E0-46C0-A573-974917FE281D}" type="sibTrans" cxnId="{8FB67AB4-1A31-482D-B7FE-BD7002DD1EE7}">
      <dgm:prSet/>
      <dgm:spPr/>
      <dgm:t>
        <a:bodyPr/>
        <a:lstStyle/>
        <a:p>
          <a:endParaRPr lang="zh-CN" altLang="en-US"/>
        </a:p>
      </dgm:t>
    </dgm:pt>
    <dgm:pt modelId="{8A2582C0-EC78-453B-A0D2-B481984A2C53}">
      <dgm:prSet phldrT="[文本]"/>
      <dgm:spPr/>
      <dgm:t>
        <a:bodyPr/>
        <a:lstStyle/>
        <a:p>
          <a:r>
            <a:rPr lang="en-US" altLang="zh-CN" dirty="0" smtClean="0"/>
            <a:t>One frame one redraw</a:t>
          </a:r>
          <a:endParaRPr lang="zh-CN" altLang="en-US" dirty="0"/>
        </a:p>
      </dgm:t>
    </dgm:pt>
    <dgm:pt modelId="{FB94ABE8-B93A-42A1-B7D6-27FE9E13237F}" type="parTrans" cxnId="{1459A1CE-27C5-4BB5-8312-30476DDE26E9}">
      <dgm:prSet/>
      <dgm:spPr/>
      <dgm:t>
        <a:bodyPr/>
        <a:lstStyle/>
        <a:p>
          <a:endParaRPr lang="zh-CN" altLang="en-US"/>
        </a:p>
      </dgm:t>
    </dgm:pt>
    <dgm:pt modelId="{2676048C-4214-4D32-9B7D-CA8723E0AB78}" type="sibTrans" cxnId="{1459A1CE-27C5-4BB5-8312-30476DDE26E9}">
      <dgm:prSet/>
      <dgm:spPr/>
      <dgm:t>
        <a:bodyPr/>
        <a:lstStyle/>
        <a:p>
          <a:endParaRPr lang="zh-CN" altLang="en-US"/>
        </a:p>
      </dgm:t>
    </dgm:pt>
    <dgm:pt modelId="{F2B8F94D-214D-475B-AA22-6AD4CCB803BA}">
      <dgm:prSet phldrT="[文本]"/>
      <dgm:spPr/>
      <dgm:t>
        <a:bodyPr/>
        <a:lstStyle/>
        <a:p>
          <a:r>
            <a:rPr lang="en-US" altLang="zh-CN" dirty="0" smtClean="0"/>
            <a:t>Only one global interval</a:t>
          </a:r>
          <a:endParaRPr lang="zh-CN" altLang="en-US" dirty="0"/>
        </a:p>
      </dgm:t>
    </dgm:pt>
    <dgm:pt modelId="{9EDC985D-9C25-4587-8E7B-81EF3D75BAAF}" type="parTrans" cxnId="{C6366453-2873-49BB-9702-A7811675A3C8}">
      <dgm:prSet/>
      <dgm:spPr/>
      <dgm:t>
        <a:bodyPr/>
        <a:lstStyle/>
        <a:p>
          <a:endParaRPr lang="zh-CN" altLang="en-US"/>
        </a:p>
      </dgm:t>
    </dgm:pt>
    <dgm:pt modelId="{F9B4B42A-4125-4515-BA5A-F4C65BBB468A}" type="sibTrans" cxnId="{C6366453-2873-49BB-9702-A7811675A3C8}">
      <dgm:prSet/>
      <dgm:spPr/>
      <dgm:t>
        <a:bodyPr/>
        <a:lstStyle/>
        <a:p>
          <a:endParaRPr lang="zh-CN" altLang="en-US"/>
        </a:p>
      </dgm:t>
    </dgm:pt>
    <dgm:pt modelId="{8C6C5F59-8A0C-4DEE-843D-38EB579317F4}">
      <dgm:prSet phldrT="[文本]"/>
      <dgm:spPr/>
      <dgm:t>
        <a:bodyPr/>
        <a:lstStyle/>
        <a:p>
          <a:r>
            <a:rPr lang="en-US" altLang="zh-CN" dirty="0" smtClean="0"/>
            <a:t>Timer</a:t>
          </a:r>
          <a:endParaRPr lang="zh-CN" altLang="en-US" dirty="0"/>
        </a:p>
      </dgm:t>
    </dgm:pt>
    <dgm:pt modelId="{4B53795D-A190-43A7-B430-E1110B358485}" type="parTrans" cxnId="{B5C2077B-92E8-4AB1-AACD-95FB397954DA}">
      <dgm:prSet/>
      <dgm:spPr/>
      <dgm:t>
        <a:bodyPr/>
        <a:lstStyle/>
        <a:p>
          <a:endParaRPr lang="zh-CN" altLang="en-US"/>
        </a:p>
      </dgm:t>
    </dgm:pt>
    <dgm:pt modelId="{21913BD4-706F-4EF7-AAFE-4291F00364B0}" type="sibTrans" cxnId="{B5C2077B-92E8-4AB1-AACD-95FB397954DA}">
      <dgm:prSet/>
      <dgm:spPr/>
      <dgm:t>
        <a:bodyPr/>
        <a:lstStyle/>
        <a:p>
          <a:endParaRPr lang="zh-CN" altLang="en-US"/>
        </a:p>
      </dgm:t>
    </dgm:pt>
    <dgm:pt modelId="{79CB4FB8-CF5D-443E-A5B6-0DF70DCF65AC}">
      <dgm:prSet phldrT="[文本]"/>
      <dgm:spPr/>
      <dgm:t>
        <a:bodyPr/>
        <a:lstStyle/>
        <a:p>
          <a:r>
            <a:rPr lang="en-US" altLang="zh-CN" dirty="0" smtClean="0"/>
            <a:t>Independent interval</a:t>
          </a:r>
          <a:endParaRPr lang="zh-CN" altLang="en-US" dirty="0"/>
        </a:p>
      </dgm:t>
    </dgm:pt>
    <dgm:pt modelId="{0A3007DB-AC21-4456-A2B0-4FFCBBD3A392}" type="parTrans" cxnId="{4BB31A9A-F2F8-4B0D-8B83-112A714F13BD}">
      <dgm:prSet/>
      <dgm:spPr/>
      <dgm:t>
        <a:bodyPr/>
        <a:lstStyle/>
        <a:p>
          <a:endParaRPr lang="zh-CN" altLang="en-US"/>
        </a:p>
      </dgm:t>
    </dgm:pt>
    <dgm:pt modelId="{F20B7D6F-06A5-4AD0-BB43-CBB480828F8E}" type="sibTrans" cxnId="{4BB31A9A-F2F8-4B0D-8B83-112A714F13BD}">
      <dgm:prSet/>
      <dgm:spPr/>
      <dgm:t>
        <a:bodyPr/>
        <a:lstStyle/>
        <a:p>
          <a:endParaRPr lang="zh-CN" altLang="en-US"/>
        </a:p>
      </dgm:t>
    </dgm:pt>
    <dgm:pt modelId="{56D7DC0E-3E1C-4004-B70D-C45B4E3519BF}">
      <dgm:prSet/>
      <dgm:spPr/>
      <dgm:t>
        <a:bodyPr/>
        <a:lstStyle/>
        <a:p>
          <a:r>
            <a:rPr lang="en-US" altLang="zh-CN" dirty="0" smtClean="0"/>
            <a:t>No redraw trigger</a:t>
          </a:r>
          <a:endParaRPr lang="zh-CN" altLang="en-US" dirty="0"/>
        </a:p>
      </dgm:t>
    </dgm:pt>
    <dgm:pt modelId="{990DEE63-98BB-496E-A63D-F586149815A7}" type="parTrans" cxnId="{DA0C5733-ECD5-4454-A389-029CFB237FD8}">
      <dgm:prSet/>
      <dgm:spPr/>
      <dgm:t>
        <a:bodyPr/>
        <a:lstStyle/>
        <a:p>
          <a:endParaRPr lang="zh-CN" altLang="en-US"/>
        </a:p>
      </dgm:t>
    </dgm:pt>
    <dgm:pt modelId="{03A475D3-3EBF-46AF-8047-B953494C5C47}" type="sibTrans" cxnId="{DA0C5733-ECD5-4454-A389-029CFB237FD8}">
      <dgm:prSet/>
      <dgm:spPr/>
      <dgm:t>
        <a:bodyPr/>
        <a:lstStyle/>
        <a:p>
          <a:endParaRPr lang="zh-CN" altLang="en-US"/>
        </a:p>
      </dgm:t>
    </dgm:pt>
    <dgm:pt modelId="{EEBF61BD-0BD2-4F50-99CD-B661E6C74E71}">
      <dgm:prSet phldrT="[文本]"/>
      <dgm:spPr/>
      <dgm:t>
        <a:bodyPr/>
        <a:lstStyle/>
        <a:p>
          <a:r>
            <a:rPr lang="en-US" altLang="zh-CN" dirty="0" smtClean="0"/>
            <a:t>Interval in millisecond</a:t>
          </a:r>
          <a:endParaRPr lang="zh-CN" altLang="en-US" dirty="0"/>
        </a:p>
      </dgm:t>
    </dgm:pt>
    <dgm:pt modelId="{9EB3CE9E-ADB0-429D-85C8-822C6FA5E0FA}" type="parTrans" cxnId="{E582CF95-44A6-45F4-8762-8BB06859E359}">
      <dgm:prSet/>
      <dgm:spPr/>
      <dgm:t>
        <a:bodyPr/>
        <a:lstStyle/>
        <a:p>
          <a:endParaRPr lang="zh-CN" altLang="en-US"/>
        </a:p>
      </dgm:t>
    </dgm:pt>
    <dgm:pt modelId="{DD4144BE-4F52-4515-8D2D-A74540ACBDF6}" type="sibTrans" cxnId="{E582CF95-44A6-45F4-8762-8BB06859E359}">
      <dgm:prSet/>
      <dgm:spPr/>
      <dgm:t>
        <a:bodyPr/>
        <a:lstStyle/>
        <a:p>
          <a:endParaRPr lang="zh-CN" altLang="en-US"/>
        </a:p>
      </dgm:t>
    </dgm:pt>
    <dgm:pt modelId="{0A1C9164-35B1-448C-A8D6-D64745F094D4}">
      <dgm:prSet phldrT="[文本]"/>
      <dgm:spPr/>
      <dgm:t>
        <a:bodyPr/>
        <a:lstStyle/>
        <a:p>
          <a:r>
            <a:rPr lang="en-US" altLang="zh-CN" dirty="0" smtClean="0"/>
            <a:t>interval in frame</a:t>
          </a:r>
          <a:endParaRPr lang="zh-CN" altLang="en-US" dirty="0"/>
        </a:p>
      </dgm:t>
    </dgm:pt>
    <dgm:pt modelId="{A07196C4-90D5-424A-8DD2-CB920A460788}" type="parTrans" cxnId="{417FF393-AED7-4620-ACE1-A16E8A12DA96}">
      <dgm:prSet/>
      <dgm:spPr/>
      <dgm:t>
        <a:bodyPr/>
        <a:lstStyle/>
        <a:p>
          <a:endParaRPr lang="zh-CN" altLang="en-US"/>
        </a:p>
      </dgm:t>
    </dgm:pt>
    <dgm:pt modelId="{3CDA841C-4DD5-4394-94E2-C27D3A767B99}" type="sibTrans" cxnId="{417FF393-AED7-4620-ACE1-A16E8A12DA96}">
      <dgm:prSet/>
      <dgm:spPr/>
      <dgm:t>
        <a:bodyPr/>
        <a:lstStyle/>
        <a:p>
          <a:endParaRPr lang="zh-CN" altLang="en-US"/>
        </a:p>
      </dgm:t>
    </dgm:pt>
    <dgm:pt modelId="{3EED9F6F-B69D-46CC-9A9C-2FDF7A5B5194}">
      <dgm:prSet phldrT="[文本]"/>
      <dgm:spPr/>
      <dgm:t>
        <a:bodyPr/>
        <a:lstStyle/>
        <a:p>
          <a:r>
            <a:rPr lang="en-US" altLang="zh-CN" dirty="0" err="1" smtClean="0"/>
            <a:t>Rela</a:t>
          </a:r>
          <a:r>
            <a:rPr lang="en-US" altLang="zh-CN" dirty="0" smtClean="0"/>
            <a:t>-accurate in poor CPU performance</a:t>
          </a:r>
          <a:endParaRPr lang="zh-CN" altLang="en-US" dirty="0"/>
        </a:p>
      </dgm:t>
    </dgm:pt>
    <dgm:pt modelId="{463A5A3B-4F98-474C-AF70-24E4C52E6B8E}" type="parTrans" cxnId="{4311CBAB-DFA2-4AD4-91C1-7A444CAB195B}">
      <dgm:prSet/>
      <dgm:spPr/>
      <dgm:t>
        <a:bodyPr/>
        <a:lstStyle/>
        <a:p>
          <a:endParaRPr lang="zh-CN" altLang="en-US"/>
        </a:p>
      </dgm:t>
    </dgm:pt>
    <dgm:pt modelId="{AD0BA1C8-0A7F-47F7-BBBE-6B9D092924C7}" type="sibTrans" cxnId="{4311CBAB-DFA2-4AD4-91C1-7A444CAB195B}">
      <dgm:prSet/>
      <dgm:spPr/>
      <dgm:t>
        <a:bodyPr/>
        <a:lstStyle/>
        <a:p>
          <a:endParaRPr lang="zh-CN" altLang="en-US"/>
        </a:p>
      </dgm:t>
    </dgm:pt>
    <dgm:pt modelId="{C1765A82-E319-474F-8967-7D39AAA95F66}" type="pres">
      <dgm:prSet presAssocID="{4E78C59E-A607-4810-8210-9102EB5FF98B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AA779B1-30A4-4AEC-B031-A8C0F273C1C5}" type="pres">
      <dgm:prSet presAssocID="{4E78C59E-A607-4810-8210-9102EB5FF98B}" presName="dummyMaxCanvas" presStyleCnt="0"/>
      <dgm:spPr/>
    </dgm:pt>
    <dgm:pt modelId="{D377F916-E760-4D55-83E3-41B4D38AB878}" type="pres">
      <dgm:prSet presAssocID="{4E78C59E-A607-4810-8210-9102EB5FF98B}" presName="parentComposite" presStyleCnt="0"/>
      <dgm:spPr/>
    </dgm:pt>
    <dgm:pt modelId="{007A1EC4-D29F-480B-B78C-CBBDA065A767}" type="pres">
      <dgm:prSet presAssocID="{4E78C59E-A607-4810-8210-9102EB5FF98B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8E6247E0-7E90-4928-93A5-AE54B84600CB}" type="pres">
      <dgm:prSet presAssocID="{4E78C59E-A607-4810-8210-9102EB5FF98B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E5FF11A0-9250-427C-9779-C29B52E24A4A}" type="pres">
      <dgm:prSet presAssocID="{4E78C59E-A607-4810-8210-9102EB5FF98B}" presName="childrenComposite" presStyleCnt="0"/>
      <dgm:spPr/>
    </dgm:pt>
    <dgm:pt modelId="{44F47BCF-1306-454F-89EB-9A8A40E8F7EF}" type="pres">
      <dgm:prSet presAssocID="{4E78C59E-A607-4810-8210-9102EB5FF98B}" presName="dummyMaxCanvas_ChildArea" presStyleCnt="0"/>
      <dgm:spPr/>
    </dgm:pt>
    <dgm:pt modelId="{1BE68AF7-DECD-48DD-8696-FBB7845C29EE}" type="pres">
      <dgm:prSet presAssocID="{4E78C59E-A607-4810-8210-9102EB5FF98B}" presName="fulcrum" presStyleLbl="alignAccFollowNode1" presStyleIdx="2" presStyleCnt="4"/>
      <dgm:spPr/>
    </dgm:pt>
    <dgm:pt modelId="{BC1BE7EA-5AE5-4BAE-B7E2-DE3B619AE2BC}" type="pres">
      <dgm:prSet presAssocID="{4E78C59E-A607-4810-8210-9102EB5FF98B}" presName="balance_34" presStyleLbl="alignAccFollowNode1" presStyleIdx="3" presStyleCnt="4">
        <dgm:presLayoutVars>
          <dgm:bulletEnabled val="1"/>
        </dgm:presLayoutVars>
      </dgm:prSet>
      <dgm:spPr/>
    </dgm:pt>
    <dgm:pt modelId="{27BF3773-C286-43E3-8FBD-C68B70DB83CF}" type="pres">
      <dgm:prSet presAssocID="{4E78C59E-A607-4810-8210-9102EB5FF98B}" presName="right_34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10E51F-B58E-4D6D-A05C-1C41602B3968}" type="pres">
      <dgm:prSet presAssocID="{4E78C59E-A607-4810-8210-9102EB5FF98B}" presName="right_34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9D7F2D-B26F-42C4-B8E6-7D402D20A169}" type="pres">
      <dgm:prSet presAssocID="{4E78C59E-A607-4810-8210-9102EB5FF98B}" presName="right_34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0221EF-AE5F-4928-9682-1A5E58981189}" type="pres">
      <dgm:prSet presAssocID="{4E78C59E-A607-4810-8210-9102EB5FF98B}" presName="right_34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45D00B-AA09-4B53-A6E6-BB1B56F4AD10}" type="pres">
      <dgm:prSet presAssocID="{4E78C59E-A607-4810-8210-9102EB5FF98B}" presName="left_34_1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DE9E51-1DD8-499D-8952-696A2C2E0DAE}" type="pres">
      <dgm:prSet presAssocID="{4E78C59E-A607-4810-8210-9102EB5FF98B}" presName="left_34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D48695-DD31-4829-A648-9A7A208A936D}" type="pres">
      <dgm:prSet presAssocID="{4E78C59E-A607-4810-8210-9102EB5FF98B}" presName="left_34_3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459A1CE-27C5-4BB5-8312-30476DDE26E9}" srcId="{50085E7F-2789-4991-BB65-3B6B8017E334}" destId="{8A2582C0-EC78-453B-A0D2-B481984A2C53}" srcOrd="0" destOrd="0" parTransId="{FB94ABE8-B93A-42A1-B7D6-27FE9E13237F}" sibTransId="{2676048C-4214-4D32-9B7D-CA8723E0AB78}"/>
    <dgm:cxn modelId="{35C17B72-4F55-4331-961C-8AA81DD78F4B}" type="presOf" srcId="{79CB4FB8-CF5D-443E-A5B6-0DF70DCF65AC}" destId="{6510E51F-B58E-4D6D-A05C-1C41602B3968}" srcOrd="0" destOrd="0" presId="urn:microsoft.com/office/officeart/2005/8/layout/balance1"/>
    <dgm:cxn modelId="{0490785B-FD9C-4C67-A1AC-E1B7C6AF2F4E}" type="presOf" srcId="{50085E7F-2789-4991-BB65-3B6B8017E334}" destId="{007A1EC4-D29F-480B-B78C-CBBDA065A767}" srcOrd="0" destOrd="0" presId="urn:microsoft.com/office/officeart/2005/8/layout/balance1"/>
    <dgm:cxn modelId="{4311CBAB-DFA2-4AD4-91C1-7A444CAB195B}" srcId="{8C6C5F59-8A0C-4DEE-843D-38EB579317F4}" destId="{3EED9F6F-B69D-46CC-9A9C-2FDF7A5B5194}" srcOrd="3" destOrd="0" parTransId="{463A5A3B-4F98-474C-AF70-24E4C52E6B8E}" sibTransId="{AD0BA1C8-0A7F-47F7-BBBE-6B9D092924C7}"/>
    <dgm:cxn modelId="{66EF3D1F-DBC1-41CA-84ED-002B7F9C03E8}" type="presOf" srcId="{3EED9F6F-B69D-46CC-9A9C-2FDF7A5B5194}" destId="{500221EF-AE5F-4928-9682-1A5E58981189}" srcOrd="0" destOrd="0" presId="urn:microsoft.com/office/officeart/2005/8/layout/balance1"/>
    <dgm:cxn modelId="{C6366453-2873-49BB-9702-A7811675A3C8}" srcId="{50085E7F-2789-4991-BB65-3B6B8017E334}" destId="{F2B8F94D-214D-475B-AA22-6AD4CCB803BA}" srcOrd="1" destOrd="0" parTransId="{9EDC985D-9C25-4587-8E7B-81EF3D75BAAF}" sibTransId="{F9B4B42A-4125-4515-BA5A-F4C65BBB468A}"/>
    <dgm:cxn modelId="{B5C2077B-92E8-4AB1-AACD-95FB397954DA}" srcId="{4E78C59E-A607-4810-8210-9102EB5FF98B}" destId="{8C6C5F59-8A0C-4DEE-843D-38EB579317F4}" srcOrd="1" destOrd="0" parTransId="{4B53795D-A190-43A7-B430-E1110B358485}" sibTransId="{21913BD4-706F-4EF7-AAFE-4291F00364B0}"/>
    <dgm:cxn modelId="{E582CF95-44A6-45F4-8762-8BB06859E359}" srcId="{8C6C5F59-8A0C-4DEE-843D-38EB579317F4}" destId="{EEBF61BD-0BD2-4F50-99CD-B661E6C74E71}" srcOrd="2" destOrd="0" parTransId="{9EB3CE9E-ADB0-429D-85C8-822C6FA5E0FA}" sibTransId="{DD4144BE-4F52-4515-8D2D-A74540ACBDF6}"/>
    <dgm:cxn modelId="{491CB7D5-7F58-4209-890C-8BA96D00CFAD}" type="presOf" srcId="{8A2582C0-EC78-453B-A0D2-B481984A2C53}" destId="{B345D00B-AA09-4B53-A6E6-BB1B56F4AD10}" srcOrd="0" destOrd="0" presId="urn:microsoft.com/office/officeart/2005/8/layout/balance1"/>
    <dgm:cxn modelId="{95589FA7-0653-4F24-A269-D45D816A1543}" type="presOf" srcId="{0A1C9164-35B1-448C-A8D6-D64745F094D4}" destId="{56D48695-DD31-4829-A648-9A7A208A936D}" srcOrd="0" destOrd="0" presId="urn:microsoft.com/office/officeart/2005/8/layout/balance1"/>
    <dgm:cxn modelId="{12691777-5A11-43C8-A5D4-2D50193A09DD}" type="presOf" srcId="{F2B8F94D-214D-475B-AA22-6AD4CCB803BA}" destId="{05DE9E51-1DD8-499D-8952-696A2C2E0DAE}" srcOrd="0" destOrd="0" presId="urn:microsoft.com/office/officeart/2005/8/layout/balance1"/>
    <dgm:cxn modelId="{59278726-2869-40D4-9EEB-798EA6AAF7A9}" type="presOf" srcId="{EEBF61BD-0BD2-4F50-99CD-B661E6C74E71}" destId="{569D7F2D-B26F-42C4-B8E6-7D402D20A169}" srcOrd="0" destOrd="0" presId="urn:microsoft.com/office/officeart/2005/8/layout/balance1"/>
    <dgm:cxn modelId="{355AB096-9A70-48DD-996C-E42D96C69C08}" type="presOf" srcId="{4E78C59E-A607-4810-8210-9102EB5FF98B}" destId="{C1765A82-E319-474F-8967-7D39AAA95F66}" srcOrd="0" destOrd="0" presId="urn:microsoft.com/office/officeart/2005/8/layout/balance1"/>
    <dgm:cxn modelId="{DA0C5733-ECD5-4454-A389-029CFB237FD8}" srcId="{8C6C5F59-8A0C-4DEE-843D-38EB579317F4}" destId="{56D7DC0E-3E1C-4004-B70D-C45B4E3519BF}" srcOrd="0" destOrd="0" parTransId="{990DEE63-98BB-496E-A63D-F586149815A7}" sibTransId="{03A475D3-3EBF-46AF-8047-B953494C5C47}"/>
    <dgm:cxn modelId="{8FB67AB4-1A31-482D-B7FE-BD7002DD1EE7}" srcId="{4E78C59E-A607-4810-8210-9102EB5FF98B}" destId="{50085E7F-2789-4991-BB65-3B6B8017E334}" srcOrd="0" destOrd="0" parTransId="{083CCE80-8262-4172-93F7-50B8B23D1257}" sibTransId="{67D04A96-38E0-46C0-A573-974917FE281D}"/>
    <dgm:cxn modelId="{18DC3C36-B69E-4ADD-BDCB-1355E51D59B5}" type="presOf" srcId="{56D7DC0E-3E1C-4004-B70D-C45B4E3519BF}" destId="{27BF3773-C286-43E3-8FBD-C68B70DB83CF}" srcOrd="0" destOrd="0" presId="urn:microsoft.com/office/officeart/2005/8/layout/balance1"/>
    <dgm:cxn modelId="{01221848-E5DF-4AC7-B971-03F5410F1B13}" type="presOf" srcId="{8C6C5F59-8A0C-4DEE-843D-38EB579317F4}" destId="{8E6247E0-7E90-4928-93A5-AE54B84600CB}" srcOrd="0" destOrd="0" presId="urn:microsoft.com/office/officeart/2005/8/layout/balance1"/>
    <dgm:cxn modelId="{4BB31A9A-F2F8-4B0D-8B83-112A714F13BD}" srcId="{8C6C5F59-8A0C-4DEE-843D-38EB579317F4}" destId="{79CB4FB8-CF5D-443E-A5B6-0DF70DCF65AC}" srcOrd="1" destOrd="0" parTransId="{0A3007DB-AC21-4456-A2B0-4FFCBBD3A392}" sibTransId="{F20B7D6F-06A5-4AD0-BB43-CBB480828F8E}"/>
    <dgm:cxn modelId="{417FF393-AED7-4620-ACE1-A16E8A12DA96}" srcId="{50085E7F-2789-4991-BB65-3B6B8017E334}" destId="{0A1C9164-35B1-448C-A8D6-D64745F094D4}" srcOrd="2" destOrd="0" parTransId="{A07196C4-90D5-424A-8DD2-CB920A460788}" sibTransId="{3CDA841C-4DD5-4394-94E2-C27D3A767B99}"/>
    <dgm:cxn modelId="{B3DDFB1C-8465-420A-9AC6-90765A24D035}" type="presParOf" srcId="{C1765A82-E319-474F-8967-7D39AAA95F66}" destId="{3AA779B1-30A4-4AEC-B031-A8C0F273C1C5}" srcOrd="0" destOrd="0" presId="urn:microsoft.com/office/officeart/2005/8/layout/balance1"/>
    <dgm:cxn modelId="{D90A5C30-0B8F-4E14-ACA3-0C3A4340460D}" type="presParOf" srcId="{C1765A82-E319-474F-8967-7D39AAA95F66}" destId="{D377F916-E760-4D55-83E3-41B4D38AB878}" srcOrd="1" destOrd="0" presId="urn:microsoft.com/office/officeart/2005/8/layout/balance1"/>
    <dgm:cxn modelId="{2D660872-E83E-4075-A249-BAECE5817397}" type="presParOf" srcId="{D377F916-E760-4D55-83E3-41B4D38AB878}" destId="{007A1EC4-D29F-480B-B78C-CBBDA065A767}" srcOrd="0" destOrd="0" presId="urn:microsoft.com/office/officeart/2005/8/layout/balance1"/>
    <dgm:cxn modelId="{AC585B2F-058B-4F60-8C48-5BF3FE4B9776}" type="presParOf" srcId="{D377F916-E760-4D55-83E3-41B4D38AB878}" destId="{8E6247E0-7E90-4928-93A5-AE54B84600CB}" srcOrd="1" destOrd="0" presId="urn:microsoft.com/office/officeart/2005/8/layout/balance1"/>
    <dgm:cxn modelId="{0D32D9D4-D6DD-43D2-8797-6C34EADBB51C}" type="presParOf" srcId="{C1765A82-E319-474F-8967-7D39AAA95F66}" destId="{E5FF11A0-9250-427C-9779-C29B52E24A4A}" srcOrd="2" destOrd="0" presId="urn:microsoft.com/office/officeart/2005/8/layout/balance1"/>
    <dgm:cxn modelId="{8498F06E-7826-4CB3-B34D-F7097E122351}" type="presParOf" srcId="{E5FF11A0-9250-427C-9779-C29B52E24A4A}" destId="{44F47BCF-1306-454F-89EB-9A8A40E8F7EF}" srcOrd="0" destOrd="0" presId="urn:microsoft.com/office/officeart/2005/8/layout/balance1"/>
    <dgm:cxn modelId="{015179E8-7E39-402C-BF27-229F6CC269B7}" type="presParOf" srcId="{E5FF11A0-9250-427C-9779-C29B52E24A4A}" destId="{1BE68AF7-DECD-48DD-8696-FBB7845C29EE}" srcOrd="1" destOrd="0" presId="urn:microsoft.com/office/officeart/2005/8/layout/balance1"/>
    <dgm:cxn modelId="{C3CC39C9-9E92-4572-8A97-58640B099171}" type="presParOf" srcId="{E5FF11A0-9250-427C-9779-C29B52E24A4A}" destId="{BC1BE7EA-5AE5-4BAE-B7E2-DE3B619AE2BC}" srcOrd="2" destOrd="0" presId="urn:microsoft.com/office/officeart/2005/8/layout/balance1"/>
    <dgm:cxn modelId="{BEAD578E-C449-4921-B1FE-8C1583CB1519}" type="presParOf" srcId="{E5FF11A0-9250-427C-9779-C29B52E24A4A}" destId="{27BF3773-C286-43E3-8FBD-C68B70DB83CF}" srcOrd="3" destOrd="0" presId="urn:microsoft.com/office/officeart/2005/8/layout/balance1"/>
    <dgm:cxn modelId="{DC2619CC-D97E-4124-AAA2-8875608D59C0}" type="presParOf" srcId="{E5FF11A0-9250-427C-9779-C29B52E24A4A}" destId="{6510E51F-B58E-4D6D-A05C-1C41602B3968}" srcOrd="4" destOrd="0" presId="urn:microsoft.com/office/officeart/2005/8/layout/balance1"/>
    <dgm:cxn modelId="{74B1765B-3BF2-4EB6-9CB9-5A54979D6937}" type="presParOf" srcId="{E5FF11A0-9250-427C-9779-C29B52E24A4A}" destId="{569D7F2D-B26F-42C4-B8E6-7D402D20A169}" srcOrd="5" destOrd="0" presId="urn:microsoft.com/office/officeart/2005/8/layout/balance1"/>
    <dgm:cxn modelId="{98AEEEC6-0B77-46A4-A80C-652D547866B0}" type="presParOf" srcId="{E5FF11A0-9250-427C-9779-C29B52E24A4A}" destId="{500221EF-AE5F-4928-9682-1A5E58981189}" srcOrd="6" destOrd="0" presId="urn:microsoft.com/office/officeart/2005/8/layout/balance1"/>
    <dgm:cxn modelId="{CCADD35D-D233-4F83-A1FD-49CE416C79C6}" type="presParOf" srcId="{E5FF11A0-9250-427C-9779-C29B52E24A4A}" destId="{B345D00B-AA09-4B53-A6E6-BB1B56F4AD10}" srcOrd="7" destOrd="0" presId="urn:microsoft.com/office/officeart/2005/8/layout/balance1"/>
    <dgm:cxn modelId="{D3E4FB94-71BD-40B3-ACE2-1A31AF55B131}" type="presParOf" srcId="{E5FF11A0-9250-427C-9779-C29B52E24A4A}" destId="{05DE9E51-1DD8-499D-8952-696A2C2E0DAE}" srcOrd="8" destOrd="0" presId="urn:microsoft.com/office/officeart/2005/8/layout/balance1"/>
    <dgm:cxn modelId="{B8FE97A6-2A93-43F4-9060-27F99C609B0F}" type="presParOf" srcId="{E5FF11A0-9250-427C-9779-C29B52E24A4A}" destId="{56D48695-DD31-4829-A648-9A7A208A936D}" srcOrd="9" destOrd="0" presId="urn:microsoft.com/office/officeart/2005/8/layout/balance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42BAD8-461A-41FA-931B-18CDFFB6824E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B75DD9F-48C4-4514-A5BD-67904AD7FBF5}">
      <dgm:prSet/>
      <dgm:spPr/>
      <dgm:t>
        <a:bodyPr/>
        <a:lstStyle/>
        <a:p>
          <a:pPr rtl="0"/>
          <a:r>
            <a:rPr lang="en-US" dirty="0" smtClean="0"/>
            <a:t>Shape</a:t>
          </a:r>
          <a:endParaRPr lang="zh-CN" dirty="0"/>
        </a:p>
      </dgm:t>
    </dgm:pt>
    <dgm:pt modelId="{878CDD4B-F3A6-4AD0-8A30-4CEEEA7C7F88}" type="parTrans" cxnId="{415E772C-244D-43F5-AF16-EBAE90820669}">
      <dgm:prSet/>
      <dgm:spPr/>
      <dgm:t>
        <a:bodyPr/>
        <a:lstStyle/>
        <a:p>
          <a:endParaRPr lang="zh-CN" altLang="en-US"/>
        </a:p>
      </dgm:t>
    </dgm:pt>
    <dgm:pt modelId="{AD501A48-F8A8-4054-990F-624F0F6DCCF3}" type="sibTrans" cxnId="{415E772C-244D-43F5-AF16-EBAE90820669}">
      <dgm:prSet/>
      <dgm:spPr/>
      <dgm:t>
        <a:bodyPr/>
        <a:lstStyle/>
        <a:p>
          <a:endParaRPr lang="zh-CN" altLang="en-US"/>
        </a:p>
      </dgm:t>
    </dgm:pt>
    <dgm:pt modelId="{F60CB97E-2133-440D-AF96-D7CC776185C3}">
      <dgm:prSet/>
      <dgm:spPr/>
      <dgm:t>
        <a:bodyPr/>
        <a:lstStyle/>
        <a:p>
          <a:pPr rtl="0"/>
          <a:r>
            <a:rPr lang="en-US" dirty="0" smtClean="0"/>
            <a:t>Sprite</a:t>
          </a:r>
          <a:endParaRPr lang="zh-CN" dirty="0"/>
        </a:p>
      </dgm:t>
    </dgm:pt>
    <dgm:pt modelId="{1BB56835-92EF-4D8A-B75E-2BA1729089FA}" type="parTrans" cxnId="{C2D0917E-5E41-4D1C-8DD8-10CDF0030E1F}">
      <dgm:prSet/>
      <dgm:spPr/>
      <dgm:t>
        <a:bodyPr/>
        <a:lstStyle/>
        <a:p>
          <a:endParaRPr lang="zh-CN" altLang="en-US"/>
        </a:p>
      </dgm:t>
    </dgm:pt>
    <dgm:pt modelId="{B3552A5C-8C30-4D24-9635-15319B54D8B1}" type="sibTrans" cxnId="{C2D0917E-5E41-4D1C-8DD8-10CDF0030E1F}">
      <dgm:prSet/>
      <dgm:spPr/>
      <dgm:t>
        <a:bodyPr/>
        <a:lstStyle/>
        <a:p>
          <a:endParaRPr lang="zh-CN" altLang="en-US"/>
        </a:p>
      </dgm:t>
    </dgm:pt>
    <dgm:pt modelId="{83C5E1BE-8EA6-47DB-B850-BF791D826549}">
      <dgm:prSet/>
      <dgm:spPr/>
      <dgm:t>
        <a:bodyPr/>
        <a:lstStyle/>
        <a:p>
          <a:pPr rtl="0"/>
          <a:r>
            <a:rPr lang="en-US" dirty="0" err="1" smtClean="0"/>
            <a:t>MovieClip</a:t>
          </a:r>
          <a:endParaRPr lang="en-US" dirty="0"/>
        </a:p>
      </dgm:t>
    </dgm:pt>
    <dgm:pt modelId="{68530081-A64E-48DF-A353-7836717DC622}" type="parTrans" cxnId="{406BB9A8-D5F8-40B9-8283-2C5DC632C284}">
      <dgm:prSet/>
      <dgm:spPr/>
      <dgm:t>
        <a:bodyPr/>
        <a:lstStyle/>
        <a:p>
          <a:endParaRPr lang="zh-CN" altLang="en-US"/>
        </a:p>
      </dgm:t>
    </dgm:pt>
    <dgm:pt modelId="{2BA7529E-2914-4CA0-A223-5D32B0EA3CB7}" type="sibTrans" cxnId="{406BB9A8-D5F8-40B9-8283-2C5DC632C284}">
      <dgm:prSet/>
      <dgm:spPr/>
      <dgm:t>
        <a:bodyPr/>
        <a:lstStyle/>
        <a:p>
          <a:endParaRPr lang="zh-CN" altLang="en-US"/>
        </a:p>
      </dgm:t>
    </dgm:pt>
    <dgm:pt modelId="{261117F5-5BA5-4C85-BC9A-74C8E4891A32}">
      <dgm:prSet/>
      <dgm:spPr/>
      <dgm:t>
        <a:bodyPr/>
        <a:lstStyle/>
        <a:p>
          <a:pPr rtl="0"/>
          <a:r>
            <a:rPr lang="en-US" dirty="0" err="1" smtClean="0"/>
            <a:t>UIComponent</a:t>
          </a:r>
          <a:endParaRPr lang="en-US" dirty="0"/>
        </a:p>
      </dgm:t>
    </dgm:pt>
    <dgm:pt modelId="{1980C6EB-5A7A-46C5-ABD5-621B77DC3965}" type="parTrans" cxnId="{D040F0DC-B775-45E4-BA96-91FDFAD7E30B}">
      <dgm:prSet/>
      <dgm:spPr/>
      <dgm:t>
        <a:bodyPr/>
        <a:lstStyle/>
        <a:p>
          <a:endParaRPr lang="zh-CN" altLang="en-US"/>
        </a:p>
      </dgm:t>
    </dgm:pt>
    <dgm:pt modelId="{554679A8-198E-4FE1-A9CB-3497D12C9EA6}" type="sibTrans" cxnId="{D040F0DC-B775-45E4-BA96-91FDFAD7E30B}">
      <dgm:prSet/>
      <dgm:spPr/>
      <dgm:t>
        <a:bodyPr/>
        <a:lstStyle/>
        <a:p>
          <a:endParaRPr lang="zh-CN" altLang="en-US"/>
        </a:p>
      </dgm:t>
    </dgm:pt>
    <dgm:pt modelId="{7B59272F-8739-474E-A286-B6D35ECC4948}">
      <dgm:prSet/>
      <dgm:spPr/>
      <dgm:t>
        <a:bodyPr/>
        <a:lstStyle/>
        <a:p>
          <a:pPr rtl="0"/>
          <a:r>
            <a:rPr lang="en-US" dirty="0" smtClean="0"/>
            <a:t>Canvas</a:t>
          </a:r>
          <a:endParaRPr lang="zh-CN" dirty="0"/>
        </a:p>
      </dgm:t>
    </dgm:pt>
    <dgm:pt modelId="{4B05DF22-0308-4FFC-94E9-84ECA86C0FDB}" type="parTrans" cxnId="{5D73F18D-DD39-4310-B869-3B2573A2E794}">
      <dgm:prSet/>
      <dgm:spPr/>
      <dgm:t>
        <a:bodyPr/>
        <a:lstStyle/>
        <a:p>
          <a:endParaRPr lang="zh-CN" altLang="en-US"/>
        </a:p>
      </dgm:t>
    </dgm:pt>
    <dgm:pt modelId="{25CF8482-8370-4F37-9787-C4E29B613C04}" type="sibTrans" cxnId="{5D73F18D-DD39-4310-B869-3B2573A2E794}">
      <dgm:prSet/>
      <dgm:spPr/>
      <dgm:t>
        <a:bodyPr/>
        <a:lstStyle/>
        <a:p>
          <a:endParaRPr lang="zh-CN" altLang="en-US"/>
        </a:p>
      </dgm:t>
    </dgm:pt>
    <dgm:pt modelId="{D1177126-0704-4917-AE4A-E4BE86CC0004}">
      <dgm:prSet/>
      <dgm:spPr/>
      <dgm:t>
        <a:bodyPr/>
        <a:lstStyle/>
        <a:p>
          <a:pPr rtl="0"/>
          <a:r>
            <a:rPr lang="en-US" altLang="zh-CN" dirty="0" err="1" smtClean="0"/>
            <a:t>DisplayObject</a:t>
          </a:r>
          <a:endParaRPr lang="zh-CN" dirty="0"/>
        </a:p>
      </dgm:t>
    </dgm:pt>
    <dgm:pt modelId="{459811F3-1965-4B8E-A810-A1BA2D9268EA}" type="parTrans" cxnId="{6656E859-F606-4A94-971B-1A17D9EFBF15}">
      <dgm:prSet/>
      <dgm:spPr/>
      <dgm:t>
        <a:bodyPr/>
        <a:lstStyle/>
        <a:p>
          <a:endParaRPr lang="zh-CN" altLang="en-US"/>
        </a:p>
      </dgm:t>
    </dgm:pt>
    <dgm:pt modelId="{ABE9958D-1DFD-4332-82F2-CC102D53AB3F}" type="sibTrans" cxnId="{6656E859-F606-4A94-971B-1A17D9EFBF15}">
      <dgm:prSet/>
      <dgm:spPr/>
      <dgm:t>
        <a:bodyPr/>
        <a:lstStyle/>
        <a:p>
          <a:endParaRPr lang="zh-CN" altLang="en-US"/>
        </a:p>
      </dgm:t>
    </dgm:pt>
    <dgm:pt modelId="{2B208DE9-763E-4B3F-AE43-720D68BEBB1F}">
      <dgm:prSet/>
      <dgm:spPr/>
      <dgm:t>
        <a:bodyPr/>
        <a:lstStyle/>
        <a:p>
          <a:pPr rtl="0"/>
          <a:r>
            <a:rPr lang="en-US" altLang="zh-CN" dirty="0" smtClean="0"/>
            <a:t>Box</a:t>
          </a:r>
          <a:endParaRPr lang="zh-CN" dirty="0"/>
        </a:p>
      </dgm:t>
    </dgm:pt>
    <dgm:pt modelId="{9757A1B3-9756-443E-A462-DFEB8907EBA5}" type="parTrans" cxnId="{BF2EEE74-C69F-4CE8-811F-4EE8310111E1}">
      <dgm:prSet/>
      <dgm:spPr/>
      <dgm:t>
        <a:bodyPr/>
        <a:lstStyle/>
        <a:p>
          <a:endParaRPr lang="zh-CN" altLang="en-US"/>
        </a:p>
      </dgm:t>
    </dgm:pt>
    <dgm:pt modelId="{B7A56B5B-57D3-4029-BA56-93F4CBA7EE86}" type="sibTrans" cxnId="{BF2EEE74-C69F-4CE8-811F-4EE8310111E1}">
      <dgm:prSet/>
      <dgm:spPr/>
      <dgm:t>
        <a:bodyPr/>
        <a:lstStyle/>
        <a:p>
          <a:endParaRPr lang="zh-CN" altLang="en-US"/>
        </a:p>
      </dgm:t>
    </dgm:pt>
    <dgm:pt modelId="{D8FB2D9E-1FF0-4959-87BB-810248FE1576}" type="pres">
      <dgm:prSet presAssocID="{2A42BAD8-461A-41FA-931B-18CDFFB6824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B9DA51E-2825-4AA2-964A-39F8867E724A}" type="pres">
      <dgm:prSet presAssocID="{D1177126-0704-4917-AE4A-E4BE86CC0004}" presName="hierRoot1" presStyleCnt="0">
        <dgm:presLayoutVars>
          <dgm:hierBranch val="init"/>
        </dgm:presLayoutVars>
      </dgm:prSet>
      <dgm:spPr/>
    </dgm:pt>
    <dgm:pt modelId="{A1E0AD15-E5B5-4136-AC90-CA14CFC5B3EC}" type="pres">
      <dgm:prSet presAssocID="{D1177126-0704-4917-AE4A-E4BE86CC0004}" presName="rootComposite1" presStyleCnt="0"/>
      <dgm:spPr/>
    </dgm:pt>
    <dgm:pt modelId="{7D9EF870-D6E8-4AC7-8CE2-7E49BDF46108}" type="pres">
      <dgm:prSet presAssocID="{D1177126-0704-4917-AE4A-E4BE86CC000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ABD5AF-0530-4267-BFF6-90D8AB5BB44E}" type="pres">
      <dgm:prSet presAssocID="{D1177126-0704-4917-AE4A-E4BE86CC0004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E5EE4536-9011-45FB-BC7F-D70C3B2D64E2}" type="pres">
      <dgm:prSet presAssocID="{D1177126-0704-4917-AE4A-E4BE86CC0004}" presName="hierChild2" presStyleCnt="0"/>
      <dgm:spPr/>
    </dgm:pt>
    <dgm:pt modelId="{7FF1E1E3-D514-486F-AFD7-8814ED868227}" type="pres">
      <dgm:prSet presAssocID="{878CDD4B-F3A6-4AD0-8A30-4CEEEA7C7F88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F38DACD7-995A-46B0-A06F-E7B2A5AD82EA}" type="pres">
      <dgm:prSet presAssocID="{AB75DD9F-48C4-4514-A5BD-67904AD7FBF5}" presName="hierRoot2" presStyleCnt="0">
        <dgm:presLayoutVars>
          <dgm:hierBranch val="init"/>
        </dgm:presLayoutVars>
      </dgm:prSet>
      <dgm:spPr/>
    </dgm:pt>
    <dgm:pt modelId="{BB059403-A7C7-4100-A70D-4206205E12C9}" type="pres">
      <dgm:prSet presAssocID="{AB75DD9F-48C4-4514-A5BD-67904AD7FBF5}" presName="rootComposite" presStyleCnt="0"/>
      <dgm:spPr/>
    </dgm:pt>
    <dgm:pt modelId="{441EDA85-E785-43EE-9C90-89DE7FD2FCCA}" type="pres">
      <dgm:prSet presAssocID="{AB75DD9F-48C4-4514-A5BD-67904AD7FBF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31775F-6CF0-478E-8ACA-FED929D386BB}" type="pres">
      <dgm:prSet presAssocID="{AB75DD9F-48C4-4514-A5BD-67904AD7FBF5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F8751EBB-5CBE-496A-936D-8EBF66DB3BEE}" type="pres">
      <dgm:prSet presAssocID="{AB75DD9F-48C4-4514-A5BD-67904AD7FBF5}" presName="hierChild4" presStyleCnt="0"/>
      <dgm:spPr/>
    </dgm:pt>
    <dgm:pt modelId="{6EEE8552-A9E3-41B5-9CF6-71F837CBD8F2}" type="pres">
      <dgm:prSet presAssocID="{AB75DD9F-48C4-4514-A5BD-67904AD7FBF5}" presName="hierChild5" presStyleCnt="0"/>
      <dgm:spPr/>
    </dgm:pt>
    <dgm:pt modelId="{9CD5E60C-EFAC-4434-B296-D89F9AF2BED8}" type="pres">
      <dgm:prSet presAssocID="{1BB56835-92EF-4D8A-B75E-2BA1729089FA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A4972169-C324-4625-9A33-2A4D55FE1526}" type="pres">
      <dgm:prSet presAssocID="{F60CB97E-2133-440D-AF96-D7CC776185C3}" presName="hierRoot2" presStyleCnt="0">
        <dgm:presLayoutVars>
          <dgm:hierBranch val="init"/>
        </dgm:presLayoutVars>
      </dgm:prSet>
      <dgm:spPr/>
    </dgm:pt>
    <dgm:pt modelId="{1A594003-4ADC-4100-ABAF-33C5C67629C0}" type="pres">
      <dgm:prSet presAssocID="{F60CB97E-2133-440D-AF96-D7CC776185C3}" presName="rootComposite" presStyleCnt="0"/>
      <dgm:spPr/>
    </dgm:pt>
    <dgm:pt modelId="{1C5FF732-A70A-45E8-AC52-B372C273887C}" type="pres">
      <dgm:prSet presAssocID="{F60CB97E-2133-440D-AF96-D7CC776185C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B90BFA-02EC-48CF-82A1-526FC973D6DA}" type="pres">
      <dgm:prSet presAssocID="{F60CB97E-2133-440D-AF96-D7CC776185C3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BB958767-A55E-4BFC-A73D-08B5D1D55072}" type="pres">
      <dgm:prSet presAssocID="{F60CB97E-2133-440D-AF96-D7CC776185C3}" presName="hierChild4" presStyleCnt="0"/>
      <dgm:spPr/>
    </dgm:pt>
    <dgm:pt modelId="{673F6385-D533-4281-8DD8-A86663986868}" type="pres">
      <dgm:prSet presAssocID="{68530081-A64E-48DF-A353-7836717DC622}" presName="Name37" presStyleLbl="parChTrans1D3" presStyleIdx="0" presStyleCnt="2"/>
      <dgm:spPr/>
      <dgm:t>
        <a:bodyPr/>
        <a:lstStyle/>
        <a:p>
          <a:endParaRPr lang="zh-CN" altLang="en-US"/>
        </a:p>
      </dgm:t>
    </dgm:pt>
    <dgm:pt modelId="{069DB7BF-0E99-4FC4-81F2-37B58AFE5E50}" type="pres">
      <dgm:prSet presAssocID="{83C5E1BE-8EA6-47DB-B850-BF791D826549}" presName="hierRoot2" presStyleCnt="0">
        <dgm:presLayoutVars>
          <dgm:hierBranch val="init"/>
        </dgm:presLayoutVars>
      </dgm:prSet>
      <dgm:spPr/>
    </dgm:pt>
    <dgm:pt modelId="{ACDDF8FB-5BBE-4ECB-9C9C-A1F62EC3801D}" type="pres">
      <dgm:prSet presAssocID="{83C5E1BE-8EA6-47DB-B850-BF791D826549}" presName="rootComposite" presStyleCnt="0"/>
      <dgm:spPr/>
    </dgm:pt>
    <dgm:pt modelId="{D3B129EA-1F5D-4B8F-BF04-C89E7DD75EDB}" type="pres">
      <dgm:prSet presAssocID="{83C5E1BE-8EA6-47DB-B850-BF791D826549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8171F85-0C9B-4254-B8C3-3FAE84E70A65}" type="pres">
      <dgm:prSet presAssocID="{83C5E1BE-8EA6-47DB-B850-BF791D826549}" presName="rootConnector" presStyleLbl="node3" presStyleIdx="0" presStyleCnt="2"/>
      <dgm:spPr/>
      <dgm:t>
        <a:bodyPr/>
        <a:lstStyle/>
        <a:p>
          <a:endParaRPr lang="zh-CN" altLang="en-US"/>
        </a:p>
      </dgm:t>
    </dgm:pt>
    <dgm:pt modelId="{2E792547-60D3-4327-A6DF-D3E0BB3BB8FE}" type="pres">
      <dgm:prSet presAssocID="{83C5E1BE-8EA6-47DB-B850-BF791D826549}" presName="hierChild4" presStyleCnt="0"/>
      <dgm:spPr/>
    </dgm:pt>
    <dgm:pt modelId="{96E1DCBA-62F2-4F35-B811-64703AFBC812}" type="pres">
      <dgm:prSet presAssocID="{83C5E1BE-8EA6-47DB-B850-BF791D826549}" presName="hierChild5" presStyleCnt="0"/>
      <dgm:spPr/>
    </dgm:pt>
    <dgm:pt modelId="{47A9D574-BF63-44E0-B8D2-E2DBFE724370}" type="pres">
      <dgm:prSet presAssocID="{1980C6EB-5A7A-46C5-ABD5-621B77DC3965}" presName="Name37" presStyleLbl="parChTrans1D3" presStyleIdx="1" presStyleCnt="2"/>
      <dgm:spPr/>
      <dgm:t>
        <a:bodyPr/>
        <a:lstStyle/>
        <a:p>
          <a:endParaRPr lang="zh-CN" altLang="en-US"/>
        </a:p>
      </dgm:t>
    </dgm:pt>
    <dgm:pt modelId="{A9921F3A-C886-421A-BD60-24DB216EC325}" type="pres">
      <dgm:prSet presAssocID="{261117F5-5BA5-4C85-BC9A-74C8E4891A32}" presName="hierRoot2" presStyleCnt="0">
        <dgm:presLayoutVars>
          <dgm:hierBranch val="init"/>
        </dgm:presLayoutVars>
      </dgm:prSet>
      <dgm:spPr/>
    </dgm:pt>
    <dgm:pt modelId="{44F512F1-708E-403E-9F96-F68F82CE2AC0}" type="pres">
      <dgm:prSet presAssocID="{261117F5-5BA5-4C85-BC9A-74C8E4891A32}" presName="rootComposite" presStyleCnt="0"/>
      <dgm:spPr/>
    </dgm:pt>
    <dgm:pt modelId="{B343EA71-226F-474A-9D2B-4079D8218909}" type="pres">
      <dgm:prSet presAssocID="{261117F5-5BA5-4C85-BC9A-74C8E4891A32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A1AC9C-A6FD-4A43-BD37-73109C81FF96}" type="pres">
      <dgm:prSet presAssocID="{261117F5-5BA5-4C85-BC9A-74C8E4891A32}" presName="rootConnector" presStyleLbl="node3" presStyleIdx="1" presStyleCnt="2"/>
      <dgm:spPr/>
      <dgm:t>
        <a:bodyPr/>
        <a:lstStyle/>
        <a:p>
          <a:endParaRPr lang="zh-CN" altLang="en-US"/>
        </a:p>
      </dgm:t>
    </dgm:pt>
    <dgm:pt modelId="{81856BA3-6D2D-43ED-A400-F0F919B3F930}" type="pres">
      <dgm:prSet presAssocID="{261117F5-5BA5-4C85-BC9A-74C8E4891A32}" presName="hierChild4" presStyleCnt="0"/>
      <dgm:spPr/>
    </dgm:pt>
    <dgm:pt modelId="{C9EB1377-95C1-496C-BD29-FAA33BB76A73}" type="pres">
      <dgm:prSet presAssocID="{4B05DF22-0308-4FFC-94E9-84ECA86C0FDB}" presName="Name37" presStyleLbl="parChTrans1D4" presStyleIdx="0" presStyleCnt="2"/>
      <dgm:spPr/>
      <dgm:t>
        <a:bodyPr/>
        <a:lstStyle/>
        <a:p>
          <a:endParaRPr lang="zh-CN" altLang="en-US"/>
        </a:p>
      </dgm:t>
    </dgm:pt>
    <dgm:pt modelId="{4AB74478-650A-4BE9-9FF7-4712461DCDE1}" type="pres">
      <dgm:prSet presAssocID="{7B59272F-8739-474E-A286-B6D35ECC4948}" presName="hierRoot2" presStyleCnt="0">
        <dgm:presLayoutVars>
          <dgm:hierBranch val="init"/>
        </dgm:presLayoutVars>
      </dgm:prSet>
      <dgm:spPr/>
    </dgm:pt>
    <dgm:pt modelId="{C8E423A0-A7D6-4DC9-ABCA-75127E04BE75}" type="pres">
      <dgm:prSet presAssocID="{7B59272F-8739-474E-A286-B6D35ECC4948}" presName="rootComposite" presStyleCnt="0"/>
      <dgm:spPr/>
    </dgm:pt>
    <dgm:pt modelId="{F4174A3D-9EE5-4968-822D-A5145B270B1A}" type="pres">
      <dgm:prSet presAssocID="{7B59272F-8739-474E-A286-B6D35ECC4948}" presName="rootText" presStyleLbl="node4" presStyleIdx="0" presStyleCnt="2" custLinFactNeighborX="15355" custLinFactNeighborY="217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4A3AA0-121C-4C37-825F-3280AE797C38}" type="pres">
      <dgm:prSet presAssocID="{7B59272F-8739-474E-A286-B6D35ECC4948}" presName="rootConnector" presStyleLbl="node4" presStyleIdx="0" presStyleCnt="2"/>
      <dgm:spPr/>
      <dgm:t>
        <a:bodyPr/>
        <a:lstStyle/>
        <a:p>
          <a:endParaRPr lang="zh-CN" altLang="en-US"/>
        </a:p>
      </dgm:t>
    </dgm:pt>
    <dgm:pt modelId="{F66C6349-E667-4326-9A5A-7178D2DB4391}" type="pres">
      <dgm:prSet presAssocID="{7B59272F-8739-474E-A286-B6D35ECC4948}" presName="hierChild4" presStyleCnt="0"/>
      <dgm:spPr/>
    </dgm:pt>
    <dgm:pt modelId="{F2FC08CF-1E12-4A7F-9A02-5FFF9E3B042A}" type="pres">
      <dgm:prSet presAssocID="{7B59272F-8739-474E-A286-B6D35ECC4948}" presName="hierChild5" presStyleCnt="0"/>
      <dgm:spPr/>
    </dgm:pt>
    <dgm:pt modelId="{4731433E-8F60-426D-8D07-2D94CA2633E4}" type="pres">
      <dgm:prSet presAssocID="{9757A1B3-9756-443E-A462-DFEB8907EBA5}" presName="Name37" presStyleLbl="parChTrans1D4" presStyleIdx="1" presStyleCnt="2"/>
      <dgm:spPr/>
      <dgm:t>
        <a:bodyPr/>
        <a:lstStyle/>
        <a:p>
          <a:endParaRPr lang="zh-CN" altLang="en-US"/>
        </a:p>
      </dgm:t>
    </dgm:pt>
    <dgm:pt modelId="{9F69593B-4C53-4A9D-A954-0C912D71321E}" type="pres">
      <dgm:prSet presAssocID="{2B208DE9-763E-4B3F-AE43-720D68BEBB1F}" presName="hierRoot2" presStyleCnt="0">
        <dgm:presLayoutVars>
          <dgm:hierBranch val="init"/>
        </dgm:presLayoutVars>
      </dgm:prSet>
      <dgm:spPr/>
    </dgm:pt>
    <dgm:pt modelId="{50B40787-7D41-40F2-9722-079AA8642CE2}" type="pres">
      <dgm:prSet presAssocID="{2B208DE9-763E-4B3F-AE43-720D68BEBB1F}" presName="rootComposite" presStyleCnt="0"/>
      <dgm:spPr/>
    </dgm:pt>
    <dgm:pt modelId="{A5994153-614A-40C6-97EC-E7F2B5752036}" type="pres">
      <dgm:prSet presAssocID="{2B208DE9-763E-4B3F-AE43-720D68BEBB1F}" presName="rootText" presStyleLbl="node4" presStyleIdx="1" presStyleCnt="2" custLinFactX="-53519" custLinFactY="-39829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80C38A-4AD9-4657-8667-58B8970DEFA6}" type="pres">
      <dgm:prSet presAssocID="{2B208DE9-763E-4B3F-AE43-720D68BEBB1F}" presName="rootConnector" presStyleLbl="node4" presStyleIdx="1" presStyleCnt="2"/>
      <dgm:spPr/>
      <dgm:t>
        <a:bodyPr/>
        <a:lstStyle/>
        <a:p>
          <a:endParaRPr lang="zh-CN" altLang="en-US"/>
        </a:p>
      </dgm:t>
    </dgm:pt>
    <dgm:pt modelId="{155564B5-7FD7-4852-B262-3E8D2D5CD9DE}" type="pres">
      <dgm:prSet presAssocID="{2B208DE9-763E-4B3F-AE43-720D68BEBB1F}" presName="hierChild4" presStyleCnt="0"/>
      <dgm:spPr/>
    </dgm:pt>
    <dgm:pt modelId="{10855F47-C15C-430D-B0F7-E5F6F2833358}" type="pres">
      <dgm:prSet presAssocID="{2B208DE9-763E-4B3F-AE43-720D68BEBB1F}" presName="hierChild5" presStyleCnt="0"/>
      <dgm:spPr/>
    </dgm:pt>
    <dgm:pt modelId="{071A8D8A-C39B-42C1-B603-D96D28EB494C}" type="pres">
      <dgm:prSet presAssocID="{261117F5-5BA5-4C85-BC9A-74C8E4891A32}" presName="hierChild5" presStyleCnt="0"/>
      <dgm:spPr/>
    </dgm:pt>
    <dgm:pt modelId="{617425E4-FE23-441A-B65F-93DDCF5A3225}" type="pres">
      <dgm:prSet presAssocID="{F60CB97E-2133-440D-AF96-D7CC776185C3}" presName="hierChild5" presStyleCnt="0"/>
      <dgm:spPr/>
    </dgm:pt>
    <dgm:pt modelId="{25F4C38E-1A00-4719-88DF-AADC79E5913C}" type="pres">
      <dgm:prSet presAssocID="{D1177126-0704-4917-AE4A-E4BE86CC0004}" presName="hierChild3" presStyleCnt="0"/>
      <dgm:spPr/>
    </dgm:pt>
  </dgm:ptLst>
  <dgm:cxnLst>
    <dgm:cxn modelId="{CDF67D5A-F85F-4C95-A5CF-B15ABC75A486}" type="presOf" srcId="{2A42BAD8-461A-41FA-931B-18CDFFB6824E}" destId="{D8FB2D9E-1FF0-4959-87BB-810248FE1576}" srcOrd="0" destOrd="0" presId="urn:microsoft.com/office/officeart/2005/8/layout/orgChart1"/>
    <dgm:cxn modelId="{BF2EEE74-C69F-4CE8-811F-4EE8310111E1}" srcId="{261117F5-5BA5-4C85-BC9A-74C8E4891A32}" destId="{2B208DE9-763E-4B3F-AE43-720D68BEBB1F}" srcOrd="1" destOrd="0" parTransId="{9757A1B3-9756-443E-A462-DFEB8907EBA5}" sibTransId="{B7A56B5B-57D3-4029-BA56-93F4CBA7EE86}"/>
    <dgm:cxn modelId="{D040F0DC-B775-45E4-BA96-91FDFAD7E30B}" srcId="{F60CB97E-2133-440D-AF96-D7CC776185C3}" destId="{261117F5-5BA5-4C85-BC9A-74C8E4891A32}" srcOrd="1" destOrd="0" parTransId="{1980C6EB-5A7A-46C5-ABD5-621B77DC3965}" sibTransId="{554679A8-198E-4FE1-A9CB-3497D12C9EA6}"/>
    <dgm:cxn modelId="{0F879C6C-64B1-46FD-AAAB-9EB6A3490AE6}" type="presOf" srcId="{D1177126-0704-4917-AE4A-E4BE86CC0004}" destId="{7D9EF870-D6E8-4AC7-8CE2-7E49BDF46108}" srcOrd="0" destOrd="0" presId="urn:microsoft.com/office/officeart/2005/8/layout/orgChart1"/>
    <dgm:cxn modelId="{FC291A0F-D323-43E2-BAF8-47164AD6F826}" type="presOf" srcId="{83C5E1BE-8EA6-47DB-B850-BF791D826549}" destId="{D3B129EA-1F5D-4B8F-BF04-C89E7DD75EDB}" srcOrd="0" destOrd="0" presId="urn:microsoft.com/office/officeart/2005/8/layout/orgChart1"/>
    <dgm:cxn modelId="{F8085D0F-7F5D-4032-B4AB-95873E2B1F97}" type="presOf" srcId="{9757A1B3-9756-443E-A462-DFEB8907EBA5}" destId="{4731433E-8F60-426D-8D07-2D94CA2633E4}" srcOrd="0" destOrd="0" presId="urn:microsoft.com/office/officeart/2005/8/layout/orgChart1"/>
    <dgm:cxn modelId="{415E772C-244D-43F5-AF16-EBAE90820669}" srcId="{D1177126-0704-4917-AE4A-E4BE86CC0004}" destId="{AB75DD9F-48C4-4514-A5BD-67904AD7FBF5}" srcOrd="0" destOrd="0" parTransId="{878CDD4B-F3A6-4AD0-8A30-4CEEEA7C7F88}" sibTransId="{AD501A48-F8A8-4054-990F-624F0F6DCCF3}"/>
    <dgm:cxn modelId="{406BB9A8-D5F8-40B9-8283-2C5DC632C284}" srcId="{F60CB97E-2133-440D-AF96-D7CC776185C3}" destId="{83C5E1BE-8EA6-47DB-B850-BF791D826549}" srcOrd="0" destOrd="0" parTransId="{68530081-A64E-48DF-A353-7836717DC622}" sibTransId="{2BA7529E-2914-4CA0-A223-5D32B0EA3CB7}"/>
    <dgm:cxn modelId="{7B19D52C-F840-4020-B63E-3DEA07DA585E}" type="presOf" srcId="{AB75DD9F-48C4-4514-A5BD-67904AD7FBF5}" destId="{9C31775F-6CF0-478E-8ACA-FED929D386BB}" srcOrd="1" destOrd="0" presId="urn:microsoft.com/office/officeart/2005/8/layout/orgChart1"/>
    <dgm:cxn modelId="{CD7884C3-0726-4FEC-8BD2-88801604556E}" type="presOf" srcId="{261117F5-5BA5-4C85-BC9A-74C8E4891A32}" destId="{B343EA71-226F-474A-9D2B-4079D8218909}" srcOrd="0" destOrd="0" presId="urn:microsoft.com/office/officeart/2005/8/layout/orgChart1"/>
    <dgm:cxn modelId="{1273F3CD-F273-41A3-90C8-B3099AF557F8}" type="presOf" srcId="{4B05DF22-0308-4FFC-94E9-84ECA86C0FDB}" destId="{C9EB1377-95C1-496C-BD29-FAA33BB76A73}" srcOrd="0" destOrd="0" presId="urn:microsoft.com/office/officeart/2005/8/layout/orgChart1"/>
    <dgm:cxn modelId="{39F2112C-1733-4637-B3C5-CAD30C67FC80}" type="presOf" srcId="{1980C6EB-5A7A-46C5-ABD5-621B77DC3965}" destId="{47A9D574-BF63-44E0-B8D2-E2DBFE724370}" srcOrd="0" destOrd="0" presId="urn:microsoft.com/office/officeart/2005/8/layout/orgChart1"/>
    <dgm:cxn modelId="{E2CF2BFD-B67C-4C8E-9BF2-28348A07DA5B}" type="presOf" srcId="{7B59272F-8739-474E-A286-B6D35ECC4948}" destId="{F4174A3D-9EE5-4968-822D-A5145B270B1A}" srcOrd="0" destOrd="0" presId="urn:microsoft.com/office/officeart/2005/8/layout/orgChart1"/>
    <dgm:cxn modelId="{DD96FEF5-0923-4926-9BE2-F1C56AC9A0B1}" type="presOf" srcId="{878CDD4B-F3A6-4AD0-8A30-4CEEEA7C7F88}" destId="{7FF1E1E3-D514-486F-AFD7-8814ED868227}" srcOrd="0" destOrd="0" presId="urn:microsoft.com/office/officeart/2005/8/layout/orgChart1"/>
    <dgm:cxn modelId="{9B1EE67B-252E-48CC-96E7-A8481D796FA6}" type="presOf" srcId="{AB75DD9F-48C4-4514-A5BD-67904AD7FBF5}" destId="{441EDA85-E785-43EE-9C90-89DE7FD2FCCA}" srcOrd="0" destOrd="0" presId="urn:microsoft.com/office/officeart/2005/8/layout/orgChart1"/>
    <dgm:cxn modelId="{242B9F0D-7BB2-475E-9FC5-60CE6706B956}" type="presOf" srcId="{2B208DE9-763E-4B3F-AE43-720D68BEBB1F}" destId="{4980C38A-4AD9-4657-8667-58B8970DEFA6}" srcOrd="1" destOrd="0" presId="urn:microsoft.com/office/officeart/2005/8/layout/orgChart1"/>
    <dgm:cxn modelId="{C2D0917E-5E41-4D1C-8DD8-10CDF0030E1F}" srcId="{D1177126-0704-4917-AE4A-E4BE86CC0004}" destId="{F60CB97E-2133-440D-AF96-D7CC776185C3}" srcOrd="1" destOrd="0" parTransId="{1BB56835-92EF-4D8A-B75E-2BA1729089FA}" sibTransId="{B3552A5C-8C30-4D24-9635-15319B54D8B1}"/>
    <dgm:cxn modelId="{AEC25BF1-A488-4EE3-A728-9D9C796B88E0}" type="presOf" srcId="{68530081-A64E-48DF-A353-7836717DC622}" destId="{673F6385-D533-4281-8DD8-A86663986868}" srcOrd="0" destOrd="0" presId="urn:microsoft.com/office/officeart/2005/8/layout/orgChart1"/>
    <dgm:cxn modelId="{5401B34B-DA8B-4FB1-8500-438BC0E66629}" type="presOf" srcId="{F60CB97E-2133-440D-AF96-D7CC776185C3}" destId="{1C5FF732-A70A-45E8-AC52-B372C273887C}" srcOrd="0" destOrd="0" presId="urn:microsoft.com/office/officeart/2005/8/layout/orgChart1"/>
    <dgm:cxn modelId="{EE795EBA-0C31-4BCF-8D0C-66947C4BF74D}" type="presOf" srcId="{261117F5-5BA5-4C85-BC9A-74C8E4891A32}" destId="{60A1AC9C-A6FD-4A43-BD37-73109C81FF96}" srcOrd="1" destOrd="0" presId="urn:microsoft.com/office/officeart/2005/8/layout/orgChart1"/>
    <dgm:cxn modelId="{76330259-7B81-4200-BCA9-67B7C8326356}" type="presOf" srcId="{2B208DE9-763E-4B3F-AE43-720D68BEBB1F}" destId="{A5994153-614A-40C6-97EC-E7F2B5752036}" srcOrd="0" destOrd="0" presId="urn:microsoft.com/office/officeart/2005/8/layout/orgChart1"/>
    <dgm:cxn modelId="{212B4E6C-43B6-4DDE-BB90-A7B4D4B16639}" type="presOf" srcId="{F60CB97E-2133-440D-AF96-D7CC776185C3}" destId="{3EB90BFA-02EC-48CF-82A1-526FC973D6DA}" srcOrd="1" destOrd="0" presId="urn:microsoft.com/office/officeart/2005/8/layout/orgChart1"/>
    <dgm:cxn modelId="{5D73F18D-DD39-4310-B869-3B2573A2E794}" srcId="{261117F5-5BA5-4C85-BC9A-74C8E4891A32}" destId="{7B59272F-8739-474E-A286-B6D35ECC4948}" srcOrd="0" destOrd="0" parTransId="{4B05DF22-0308-4FFC-94E9-84ECA86C0FDB}" sibTransId="{25CF8482-8370-4F37-9787-C4E29B613C04}"/>
    <dgm:cxn modelId="{EAB4B1AD-98C3-4E44-91FB-2C4301C320B1}" type="presOf" srcId="{83C5E1BE-8EA6-47DB-B850-BF791D826549}" destId="{18171F85-0C9B-4254-B8C3-3FAE84E70A65}" srcOrd="1" destOrd="0" presId="urn:microsoft.com/office/officeart/2005/8/layout/orgChart1"/>
    <dgm:cxn modelId="{6656E859-F606-4A94-971B-1A17D9EFBF15}" srcId="{2A42BAD8-461A-41FA-931B-18CDFFB6824E}" destId="{D1177126-0704-4917-AE4A-E4BE86CC0004}" srcOrd="0" destOrd="0" parTransId="{459811F3-1965-4B8E-A810-A1BA2D9268EA}" sibTransId="{ABE9958D-1DFD-4332-82F2-CC102D53AB3F}"/>
    <dgm:cxn modelId="{31847E06-7F43-4CB3-B3C8-9C9C0C181EDE}" type="presOf" srcId="{D1177126-0704-4917-AE4A-E4BE86CC0004}" destId="{F7ABD5AF-0530-4267-BFF6-90D8AB5BB44E}" srcOrd="1" destOrd="0" presId="urn:microsoft.com/office/officeart/2005/8/layout/orgChart1"/>
    <dgm:cxn modelId="{BC687FC4-D361-49F0-B764-59B4AE261758}" type="presOf" srcId="{1BB56835-92EF-4D8A-B75E-2BA1729089FA}" destId="{9CD5E60C-EFAC-4434-B296-D89F9AF2BED8}" srcOrd="0" destOrd="0" presId="urn:microsoft.com/office/officeart/2005/8/layout/orgChart1"/>
    <dgm:cxn modelId="{12133B5C-9A8F-498A-AEC9-34B3CCF345A3}" type="presOf" srcId="{7B59272F-8739-474E-A286-B6D35ECC4948}" destId="{194A3AA0-121C-4C37-825F-3280AE797C38}" srcOrd="1" destOrd="0" presId="urn:microsoft.com/office/officeart/2005/8/layout/orgChart1"/>
    <dgm:cxn modelId="{4CEB7403-88D8-4654-A4EC-3A6DEF8B19AD}" type="presParOf" srcId="{D8FB2D9E-1FF0-4959-87BB-810248FE1576}" destId="{7B9DA51E-2825-4AA2-964A-39F8867E724A}" srcOrd="0" destOrd="0" presId="urn:microsoft.com/office/officeart/2005/8/layout/orgChart1"/>
    <dgm:cxn modelId="{F00D5674-25A7-417F-93C9-2FE00C28E3F4}" type="presParOf" srcId="{7B9DA51E-2825-4AA2-964A-39F8867E724A}" destId="{A1E0AD15-E5B5-4136-AC90-CA14CFC5B3EC}" srcOrd="0" destOrd="0" presId="urn:microsoft.com/office/officeart/2005/8/layout/orgChart1"/>
    <dgm:cxn modelId="{A751730D-A29B-4DD6-A94D-F05669B2DAF3}" type="presParOf" srcId="{A1E0AD15-E5B5-4136-AC90-CA14CFC5B3EC}" destId="{7D9EF870-D6E8-4AC7-8CE2-7E49BDF46108}" srcOrd="0" destOrd="0" presId="urn:microsoft.com/office/officeart/2005/8/layout/orgChart1"/>
    <dgm:cxn modelId="{273196A5-B1DF-47C1-99A5-F3CB79EA60C1}" type="presParOf" srcId="{A1E0AD15-E5B5-4136-AC90-CA14CFC5B3EC}" destId="{F7ABD5AF-0530-4267-BFF6-90D8AB5BB44E}" srcOrd="1" destOrd="0" presId="urn:microsoft.com/office/officeart/2005/8/layout/orgChart1"/>
    <dgm:cxn modelId="{BB528484-DFB6-4CB8-AC5F-87DFC8F38BD1}" type="presParOf" srcId="{7B9DA51E-2825-4AA2-964A-39F8867E724A}" destId="{E5EE4536-9011-45FB-BC7F-D70C3B2D64E2}" srcOrd="1" destOrd="0" presId="urn:microsoft.com/office/officeart/2005/8/layout/orgChart1"/>
    <dgm:cxn modelId="{614D5CF1-3079-4032-893A-122394A6C40E}" type="presParOf" srcId="{E5EE4536-9011-45FB-BC7F-D70C3B2D64E2}" destId="{7FF1E1E3-D514-486F-AFD7-8814ED868227}" srcOrd="0" destOrd="0" presId="urn:microsoft.com/office/officeart/2005/8/layout/orgChart1"/>
    <dgm:cxn modelId="{91BF18AC-37AB-493A-A705-BCED3E81A67B}" type="presParOf" srcId="{E5EE4536-9011-45FB-BC7F-D70C3B2D64E2}" destId="{F38DACD7-995A-46B0-A06F-E7B2A5AD82EA}" srcOrd="1" destOrd="0" presId="urn:microsoft.com/office/officeart/2005/8/layout/orgChart1"/>
    <dgm:cxn modelId="{BD110C65-1284-41C4-826D-98E53741DEEB}" type="presParOf" srcId="{F38DACD7-995A-46B0-A06F-E7B2A5AD82EA}" destId="{BB059403-A7C7-4100-A70D-4206205E12C9}" srcOrd="0" destOrd="0" presId="urn:microsoft.com/office/officeart/2005/8/layout/orgChart1"/>
    <dgm:cxn modelId="{5411C751-D741-435E-8A2E-38ED25A33207}" type="presParOf" srcId="{BB059403-A7C7-4100-A70D-4206205E12C9}" destId="{441EDA85-E785-43EE-9C90-89DE7FD2FCCA}" srcOrd="0" destOrd="0" presId="urn:microsoft.com/office/officeart/2005/8/layout/orgChart1"/>
    <dgm:cxn modelId="{6B6261A6-6A0A-49EB-82D3-BF4468A485B1}" type="presParOf" srcId="{BB059403-A7C7-4100-A70D-4206205E12C9}" destId="{9C31775F-6CF0-478E-8ACA-FED929D386BB}" srcOrd="1" destOrd="0" presId="urn:microsoft.com/office/officeart/2005/8/layout/orgChart1"/>
    <dgm:cxn modelId="{3F7B134A-E8B0-4A2C-9DA9-2DEAF2E96F1C}" type="presParOf" srcId="{F38DACD7-995A-46B0-A06F-E7B2A5AD82EA}" destId="{F8751EBB-5CBE-496A-936D-8EBF66DB3BEE}" srcOrd="1" destOrd="0" presId="urn:microsoft.com/office/officeart/2005/8/layout/orgChart1"/>
    <dgm:cxn modelId="{A4106583-0906-4A5A-A5F0-B17EC0FC82FE}" type="presParOf" srcId="{F38DACD7-995A-46B0-A06F-E7B2A5AD82EA}" destId="{6EEE8552-A9E3-41B5-9CF6-71F837CBD8F2}" srcOrd="2" destOrd="0" presId="urn:microsoft.com/office/officeart/2005/8/layout/orgChart1"/>
    <dgm:cxn modelId="{9BFDD663-9536-43BD-AE64-0D492AF13D04}" type="presParOf" srcId="{E5EE4536-9011-45FB-BC7F-D70C3B2D64E2}" destId="{9CD5E60C-EFAC-4434-B296-D89F9AF2BED8}" srcOrd="2" destOrd="0" presId="urn:microsoft.com/office/officeart/2005/8/layout/orgChart1"/>
    <dgm:cxn modelId="{9BFB7599-C3B2-464C-9DC3-684A783B6356}" type="presParOf" srcId="{E5EE4536-9011-45FB-BC7F-D70C3B2D64E2}" destId="{A4972169-C324-4625-9A33-2A4D55FE1526}" srcOrd="3" destOrd="0" presId="urn:microsoft.com/office/officeart/2005/8/layout/orgChart1"/>
    <dgm:cxn modelId="{A217B4ED-78A9-4802-9FA9-38A9BC0FAD7C}" type="presParOf" srcId="{A4972169-C324-4625-9A33-2A4D55FE1526}" destId="{1A594003-4ADC-4100-ABAF-33C5C67629C0}" srcOrd="0" destOrd="0" presId="urn:microsoft.com/office/officeart/2005/8/layout/orgChart1"/>
    <dgm:cxn modelId="{48286542-3312-4E54-9715-B0DF4DC1A1B6}" type="presParOf" srcId="{1A594003-4ADC-4100-ABAF-33C5C67629C0}" destId="{1C5FF732-A70A-45E8-AC52-B372C273887C}" srcOrd="0" destOrd="0" presId="urn:microsoft.com/office/officeart/2005/8/layout/orgChart1"/>
    <dgm:cxn modelId="{231A54A5-5986-4AD3-910E-FDA664C655EE}" type="presParOf" srcId="{1A594003-4ADC-4100-ABAF-33C5C67629C0}" destId="{3EB90BFA-02EC-48CF-82A1-526FC973D6DA}" srcOrd="1" destOrd="0" presId="urn:microsoft.com/office/officeart/2005/8/layout/orgChart1"/>
    <dgm:cxn modelId="{A91ADB1F-6227-4055-A360-10D621D2A713}" type="presParOf" srcId="{A4972169-C324-4625-9A33-2A4D55FE1526}" destId="{BB958767-A55E-4BFC-A73D-08B5D1D55072}" srcOrd="1" destOrd="0" presId="urn:microsoft.com/office/officeart/2005/8/layout/orgChart1"/>
    <dgm:cxn modelId="{A54BD09D-C654-433C-A206-5104093BABD1}" type="presParOf" srcId="{BB958767-A55E-4BFC-A73D-08B5D1D55072}" destId="{673F6385-D533-4281-8DD8-A86663986868}" srcOrd="0" destOrd="0" presId="urn:microsoft.com/office/officeart/2005/8/layout/orgChart1"/>
    <dgm:cxn modelId="{5A6F2798-78CB-4069-952B-76A87319E4C5}" type="presParOf" srcId="{BB958767-A55E-4BFC-A73D-08B5D1D55072}" destId="{069DB7BF-0E99-4FC4-81F2-37B58AFE5E50}" srcOrd="1" destOrd="0" presId="urn:microsoft.com/office/officeart/2005/8/layout/orgChart1"/>
    <dgm:cxn modelId="{D5223E30-4571-4187-A4D0-CA8D36F7B28C}" type="presParOf" srcId="{069DB7BF-0E99-4FC4-81F2-37B58AFE5E50}" destId="{ACDDF8FB-5BBE-4ECB-9C9C-A1F62EC3801D}" srcOrd="0" destOrd="0" presId="urn:microsoft.com/office/officeart/2005/8/layout/orgChart1"/>
    <dgm:cxn modelId="{B2B38FF0-CA05-4EF6-B896-7FFCE2F36F7E}" type="presParOf" srcId="{ACDDF8FB-5BBE-4ECB-9C9C-A1F62EC3801D}" destId="{D3B129EA-1F5D-4B8F-BF04-C89E7DD75EDB}" srcOrd="0" destOrd="0" presId="urn:microsoft.com/office/officeart/2005/8/layout/orgChart1"/>
    <dgm:cxn modelId="{3B7CBFFE-2F20-467A-A9D7-265D92DC85F9}" type="presParOf" srcId="{ACDDF8FB-5BBE-4ECB-9C9C-A1F62EC3801D}" destId="{18171F85-0C9B-4254-B8C3-3FAE84E70A65}" srcOrd="1" destOrd="0" presId="urn:microsoft.com/office/officeart/2005/8/layout/orgChart1"/>
    <dgm:cxn modelId="{9C405157-4A1F-49A4-9D06-C51AD4F3564C}" type="presParOf" srcId="{069DB7BF-0E99-4FC4-81F2-37B58AFE5E50}" destId="{2E792547-60D3-4327-A6DF-D3E0BB3BB8FE}" srcOrd="1" destOrd="0" presId="urn:microsoft.com/office/officeart/2005/8/layout/orgChart1"/>
    <dgm:cxn modelId="{4AE18F96-C761-42B0-9B5C-1E6DC0B550FD}" type="presParOf" srcId="{069DB7BF-0E99-4FC4-81F2-37B58AFE5E50}" destId="{96E1DCBA-62F2-4F35-B811-64703AFBC812}" srcOrd="2" destOrd="0" presId="urn:microsoft.com/office/officeart/2005/8/layout/orgChart1"/>
    <dgm:cxn modelId="{57D0DF12-EC75-46D6-A85C-6C7AF34F1AD9}" type="presParOf" srcId="{BB958767-A55E-4BFC-A73D-08B5D1D55072}" destId="{47A9D574-BF63-44E0-B8D2-E2DBFE724370}" srcOrd="2" destOrd="0" presId="urn:microsoft.com/office/officeart/2005/8/layout/orgChart1"/>
    <dgm:cxn modelId="{1A7F5D5A-5572-4021-89A5-05D5590A7C9E}" type="presParOf" srcId="{BB958767-A55E-4BFC-A73D-08B5D1D55072}" destId="{A9921F3A-C886-421A-BD60-24DB216EC325}" srcOrd="3" destOrd="0" presId="urn:microsoft.com/office/officeart/2005/8/layout/orgChart1"/>
    <dgm:cxn modelId="{983C90DD-C3AF-46A3-BFB8-55EE83D733F1}" type="presParOf" srcId="{A9921F3A-C886-421A-BD60-24DB216EC325}" destId="{44F512F1-708E-403E-9F96-F68F82CE2AC0}" srcOrd="0" destOrd="0" presId="urn:microsoft.com/office/officeart/2005/8/layout/orgChart1"/>
    <dgm:cxn modelId="{3B52597C-E9F6-4094-AA45-4727C4BD2104}" type="presParOf" srcId="{44F512F1-708E-403E-9F96-F68F82CE2AC0}" destId="{B343EA71-226F-474A-9D2B-4079D8218909}" srcOrd="0" destOrd="0" presId="urn:microsoft.com/office/officeart/2005/8/layout/orgChart1"/>
    <dgm:cxn modelId="{2778DCA5-C8C6-41E2-B86A-CFCA04D538DF}" type="presParOf" srcId="{44F512F1-708E-403E-9F96-F68F82CE2AC0}" destId="{60A1AC9C-A6FD-4A43-BD37-73109C81FF96}" srcOrd="1" destOrd="0" presId="urn:microsoft.com/office/officeart/2005/8/layout/orgChart1"/>
    <dgm:cxn modelId="{838159BF-8CCE-4BE6-B283-EEC20D2B1E6E}" type="presParOf" srcId="{A9921F3A-C886-421A-BD60-24DB216EC325}" destId="{81856BA3-6D2D-43ED-A400-F0F919B3F930}" srcOrd="1" destOrd="0" presId="urn:microsoft.com/office/officeart/2005/8/layout/orgChart1"/>
    <dgm:cxn modelId="{FE29A705-5367-4978-A4CF-07656F59C0D8}" type="presParOf" srcId="{81856BA3-6D2D-43ED-A400-F0F919B3F930}" destId="{C9EB1377-95C1-496C-BD29-FAA33BB76A73}" srcOrd="0" destOrd="0" presId="urn:microsoft.com/office/officeart/2005/8/layout/orgChart1"/>
    <dgm:cxn modelId="{0616FD22-3819-406A-9039-1B6C06CD7938}" type="presParOf" srcId="{81856BA3-6D2D-43ED-A400-F0F919B3F930}" destId="{4AB74478-650A-4BE9-9FF7-4712461DCDE1}" srcOrd="1" destOrd="0" presId="urn:microsoft.com/office/officeart/2005/8/layout/orgChart1"/>
    <dgm:cxn modelId="{1F0DAAB2-EDBE-4ECC-8471-A088C7C3598C}" type="presParOf" srcId="{4AB74478-650A-4BE9-9FF7-4712461DCDE1}" destId="{C8E423A0-A7D6-4DC9-ABCA-75127E04BE75}" srcOrd="0" destOrd="0" presId="urn:microsoft.com/office/officeart/2005/8/layout/orgChart1"/>
    <dgm:cxn modelId="{E172797F-ABB1-4B56-AC59-E2FE6B09D11B}" type="presParOf" srcId="{C8E423A0-A7D6-4DC9-ABCA-75127E04BE75}" destId="{F4174A3D-9EE5-4968-822D-A5145B270B1A}" srcOrd="0" destOrd="0" presId="urn:microsoft.com/office/officeart/2005/8/layout/orgChart1"/>
    <dgm:cxn modelId="{0A0E3D03-AA7A-462F-931E-66AEBC9B1377}" type="presParOf" srcId="{C8E423A0-A7D6-4DC9-ABCA-75127E04BE75}" destId="{194A3AA0-121C-4C37-825F-3280AE797C38}" srcOrd="1" destOrd="0" presId="urn:microsoft.com/office/officeart/2005/8/layout/orgChart1"/>
    <dgm:cxn modelId="{00967930-E562-4DA1-8908-9E0C328D7C89}" type="presParOf" srcId="{4AB74478-650A-4BE9-9FF7-4712461DCDE1}" destId="{F66C6349-E667-4326-9A5A-7178D2DB4391}" srcOrd="1" destOrd="0" presId="urn:microsoft.com/office/officeart/2005/8/layout/orgChart1"/>
    <dgm:cxn modelId="{F3A9BD03-E8C6-4B61-89C6-0ED8CE19CA96}" type="presParOf" srcId="{4AB74478-650A-4BE9-9FF7-4712461DCDE1}" destId="{F2FC08CF-1E12-4A7F-9A02-5FFF9E3B042A}" srcOrd="2" destOrd="0" presId="urn:microsoft.com/office/officeart/2005/8/layout/orgChart1"/>
    <dgm:cxn modelId="{9B043413-0F7D-4D8F-BF2A-D581E83EF659}" type="presParOf" srcId="{81856BA3-6D2D-43ED-A400-F0F919B3F930}" destId="{4731433E-8F60-426D-8D07-2D94CA2633E4}" srcOrd="2" destOrd="0" presId="urn:microsoft.com/office/officeart/2005/8/layout/orgChart1"/>
    <dgm:cxn modelId="{312A11DB-8AF6-4CE1-99BC-9A58154539A5}" type="presParOf" srcId="{81856BA3-6D2D-43ED-A400-F0F919B3F930}" destId="{9F69593B-4C53-4A9D-A954-0C912D71321E}" srcOrd="3" destOrd="0" presId="urn:microsoft.com/office/officeart/2005/8/layout/orgChart1"/>
    <dgm:cxn modelId="{6F03BAF2-20B7-40A0-A5BC-7DC86D06A2E8}" type="presParOf" srcId="{9F69593B-4C53-4A9D-A954-0C912D71321E}" destId="{50B40787-7D41-40F2-9722-079AA8642CE2}" srcOrd="0" destOrd="0" presId="urn:microsoft.com/office/officeart/2005/8/layout/orgChart1"/>
    <dgm:cxn modelId="{83EBA4BA-EE91-4003-85A9-F65EDB2C9807}" type="presParOf" srcId="{50B40787-7D41-40F2-9722-079AA8642CE2}" destId="{A5994153-614A-40C6-97EC-E7F2B5752036}" srcOrd="0" destOrd="0" presId="urn:microsoft.com/office/officeart/2005/8/layout/orgChart1"/>
    <dgm:cxn modelId="{D06CABEB-52D8-4669-91E1-0B80CB569090}" type="presParOf" srcId="{50B40787-7D41-40F2-9722-079AA8642CE2}" destId="{4980C38A-4AD9-4657-8667-58B8970DEFA6}" srcOrd="1" destOrd="0" presId="urn:microsoft.com/office/officeart/2005/8/layout/orgChart1"/>
    <dgm:cxn modelId="{01EFE1A6-3946-41FE-BF70-3620D14F6DC5}" type="presParOf" srcId="{9F69593B-4C53-4A9D-A954-0C912D71321E}" destId="{155564B5-7FD7-4852-B262-3E8D2D5CD9DE}" srcOrd="1" destOrd="0" presId="urn:microsoft.com/office/officeart/2005/8/layout/orgChart1"/>
    <dgm:cxn modelId="{9700DC39-5B1A-447E-8F24-0B8F749C70BA}" type="presParOf" srcId="{9F69593B-4C53-4A9D-A954-0C912D71321E}" destId="{10855F47-C15C-430D-B0F7-E5F6F2833358}" srcOrd="2" destOrd="0" presId="urn:microsoft.com/office/officeart/2005/8/layout/orgChart1"/>
    <dgm:cxn modelId="{842D95E4-638B-4E1E-8420-AD59EFF40A3E}" type="presParOf" srcId="{A9921F3A-C886-421A-BD60-24DB216EC325}" destId="{071A8D8A-C39B-42C1-B603-D96D28EB494C}" srcOrd="2" destOrd="0" presId="urn:microsoft.com/office/officeart/2005/8/layout/orgChart1"/>
    <dgm:cxn modelId="{3B244F23-8CC8-4A80-A7EB-29D7723A0816}" type="presParOf" srcId="{A4972169-C324-4625-9A33-2A4D55FE1526}" destId="{617425E4-FE23-441A-B65F-93DDCF5A3225}" srcOrd="2" destOrd="0" presId="urn:microsoft.com/office/officeart/2005/8/layout/orgChart1"/>
    <dgm:cxn modelId="{2156F70B-A781-4A87-A413-838ABF205707}" type="presParOf" srcId="{7B9DA51E-2825-4AA2-964A-39F8867E724A}" destId="{25F4C38E-1A00-4719-88DF-AADC79E5913C}" srcOrd="2" destOrd="0" presId="urn:microsoft.com/office/officeart/2005/8/layout/orgChart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78C59E-A607-4810-8210-9102EB5FF98B}" type="doc">
      <dgm:prSet loTypeId="urn:microsoft.com/office/officeart/2005/8/layout/balance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085E7F-2789-4991-BB65-3B6B8017E334}">
      <dgm:prSet phldrT="[文本]"/>
      <dgm:spPr/>
      <dgm:t>
        <a:bodyPr/>
        <a:lstStyle/>
        <a:p>
          <a:r>
            <a:rPr lang="en-US" altLang="zh-CN" dirty="0" err="1" smtClean="0"/>
            <a:t>DisplayObjects</a:t>
          </a:r>
          <a:endParaRPr lang="zh-CN" altLang="en-US" dirty="0"/>
        </a:p>
      </dgm:t>
    </dgm:pt>
    <dgm:pt modelId="{083CCE80-8262-4172-93F7-50B8B23D1257}" type="parTrans" cxnId="{8FB67AB4-1A31-482D-B7FE-BD7002DD1EE7}">
      <dgm:prSet/>
      <dgm:spPr/>
      <dgm:t>
        <a:bodyPr/>
        <a:lstStyle/>
        <a:p>
          <a:endParaRPr lang="zh-CN" altLang="en-US"/>
        </a:p>
      </dgm:t>
    </dgm:pt>
    <dgm:pt modelId="{67D04A96-38E0-46C0-A573-974917FE281D}" type="sibTrans" cxnId="{8FB67AB4-1A31-482D-B7FE-BD7002DD1EE7}">
      <dgm:prSet/>
      <dgm:spPr/>
      <dgm:t>
        <a:bodyPr/>
        <a:lstStyle/>
        <a:p>
          <a:endParaRPr lang="zh-CN" altLang="en-US"/>
        </a:p>
      </dgm:t>
    </dgm:pt>
    <dgm:pt modelId="{F2B8F94D-214D-475B-AA22-6AD4CCB803BA}">
      <dgm:prSet phldrT="[文本]"/>
      <dgm:spPr/>
      <dgm:t>
        <a:bodyPr/>
        <a:lstStyle/>
        <a:p>
          <a:r>
            <a:rPr lang="en-US" altLang="zh-CN" dirty="0" smtClean="0"/>
            <a:t>Much </a:t>
          </a:r>
          <a:r>
            <a:rPr lang="en-US" altLang="zh-CN" dirty="0" err="1" smtClean="0"/>
            <a:t>DisplayObjects</a:t>
          </a:r>
          <a:endParaRPr lang="zh-CN" altLang="en-US" dirty="0"/>
        </a:p>
      </dgm:t>
    </dgm:pt>
    <dgm:pt modelId="{9EDC985D-9C25-4587-8E7B-81EF3D75BAAF}" type="parTrans" cxnId="{C6366453-2873-49BB-9702-A7811675A3C8}">
      <dgm:prSet/>
      <dgm:spPr/>
      <dgm:t>
        <a:bodyPr/>
        <a:lstStyle/>
        <a:p>
          <a:endParaRPr lang="zh-CN" altLang="en-US"/>
        </a:p>
      </dgm:t>
    </dgm:pt>
    <dgm:pt modelId="{F9B4B42A-4125-4515-BA5A-F4C65BBB468A}" type="sibTrans" cxnId="{C6366453-2873-49BB-9702-A7811675A3C8}">
      <dgm:prSet/>
      <dgm:spPr/>
      <dgm:t>
        <a:bodyPr/>
        <a:lstStyle/>
        <a:p>
          <a:endParaRPr lang="zh-CN" altLang="en-US"/>
        </a:p>
      </dgm:t>
    </dgm:pt>
    <dgm:pt modelId="{8C6C5F59-8A0C-4DEE-843D-38EB579317F4}">
      <dgm:prSet phldrT="[文本]"/>
      <dgm:spPr/>
      <dgm:t>
        <a:bodyPr/>
        <a:lstStyle/>
        <a:p>
          <a:r>
            <a:rPr lang="en-US" altLang="zh-CN" dirty="0" err="1" smtClean="0"/>
            <a:t>BitmapData</a:t>
          </a:r>
          <a:endParaRPr lang="zh-CN" altLang="en-US" dirty="0"/>
        </a:p>
      </dgm:t>
    </dgm:pt>
    <dgm:pt modelId="{4B53795D-A190-43A7-B430-E1110B358485}" type="parTrans" cxnId="{B5C2077B-92E8-4AB1-AACD-95FB397954DA}">
      <dgm:prSet/>
      <dgm:spPr/>
      <dgm:t>
        <a:bodyPr/>
        <a:lstStyle/>
        <a:p>
          <a:endParaRPr lang="zh-CN" altLang="en-US"/>
        </a:p>
      </dgm:t>
    </dgm:pt>
    <dgm:pt modelId="{21913BD4-706F-4EF7-AAFE-4291F00364B0}" type="sibTrans" cxnId="{B5C2077B-92E8-4AB1-AACD-95FB397954DA}">
      <dgm:prSet/>
      <dgm:spPr/>
      <dgm:t>
        <a:bodyPr/>
        <a:lstStyle/>
        <a:p>
          <a:endParaRPr lang="zh-CN" altLang="en-US"/>
        </a:p>
      </dgm:t>
    </dgm:pt>
    <dgm:pt modelId="{56D7DC0E-3E1C-4004-B70D-C45B4E3519BF}">
      <dgm:prSet/>
      <dgm:spPr/>
      <dgm:t>
        <a:bodyPr/>
        <a:lstStyle/>
        <a:p>
          <a:r>
            <a:rPr lang="en-US" altLang="zh-CN" dirty="0" smtClean="0"/>
            <a:t>Pure data for redraw</a:t>
          </a:r>
          <a:endParaRPr lang="zh-CN" altLang="en-US" dirty="0"/>
        </a:p>
      </dgm:t>
    </dgm:pt>
    <dgm:pt modelId="{990DEE63-98BB-496E-A63D-F586149815A7}" type="parTrans" cxnId="{DA0C5733-ECD5-4454-A389-029CFB237FD8}">
      <dgm:prSet/>
      <dgm:spPr/>
      <dgm:t>
        <a:bodyPr/>
        <a:lstStyle/>
        <a:p>
          <a:endParaRPr lang="zh-CN" altLang="en-US"/>
        </a:p>
      </dgm:t>
    </dgm:pt>
    <dgm:pt modelId="{03A475D3-3EBF-46AF-8047-B953494C5C47}" type="sibTrans" cxnId="{DA0C5733-ECD5-4454-A389-029CFB237FD8}">
      <dgm:prSet/>
      <dgm:spPr/>
      <dgm:t>
        <a:bodyPr/>
        <a:lstStyle/>
        <a:p>
          <a:endParaRPr lang="zh-CN" altLang="en-US"/>
        </a:p>
      </dgm:t>
    </dgm:pt>
    <dgm:pt modelId="{0A1C9164-35B1-448C-A8D6-D64745F094D4}">
      <dgm:prSet phldrT="[文本]"/>
      <dgm:spPr/>
      <dgm:t>
        <a:bodyPr/>
        <a:lstStyle/>
        <a:p>
          <a:r>
            <a:rPr lang="en-US" altLang="zh-CN" dirty="0" smtClean="0"/>
            <a:t>Much</a:t>
          </a:r>
          <a:r>
            <a:rPr lang="en-US" altLang="zh-CN" baseline="0" dirty="0" smtClean="0"/>
            <a:t> Event dispatcher and handler</a:t>
          </a:r>
          <a:endParaRPr lang="zh-CN" altLang="en-US" dirty="0"/>
        </a:p>
      </dgm:t>
    </dgm:pt>
    <dgm:pt modelId="{A07196C4-90D5-424A-8DD2-CB920A460788}" type="parTrans" cxnId="{417FF393-AED7-4620-ACE1-A16E8A12DA96}">
      <dgm:prSet/>
      <dgm:spPr/>
      <dgm:t>
        <a:bodyPr/>
        <a:lstStyle/>
        <a:p>
          <a:endParaRPr lang="zh-CN" altLang="en-US"/>
        </a:p>
      </dgm:t>
    </dgm:pt>
    <dgm:pt modelId="{3CDA841C-4DD5-4394-94E2-C27D3A767B99}" type="sibTrans" cxnId="{417FF393-AED7-4620-ACE1-A16E8A12DA96}">
      <dgm:prSet/>
      <dgm:spPr/>
      <dgm:t>
        <a:bodyPr/>
        <a:lstStyle/>
        <a:p>
          <a:endParaRPr lang="zh-CN" altLang="en-US"/>
        </a:p>
      </dgm:t>
    </dgm:pt>
    <dgm:pt modelId="{82C66FB1-66B2-43D8-8B5C-73DBF7D63DC1}">
      <dgm:prSet phldrT="[文本]"/>
      <dgm:spPr/>
      <dgm:t>
        <a:bodyPr/>
        <a:lstStyle/>
        <a:p>
          <a:r>
            <a:rPr lang="en-US" altLang="zh-CN" dirty="0" smtClean="0"/>
            <a:t>Much to redraw</a:t>
          </a:r>
          <a:endParaRPr lang="zh-CN" altLang="en-US" dirty="0"/>
        </a:p>
      </dgm:t>
    </dgm:pt>
    <dgm:pt modelId="{8E8ACEEA-CBCF-4578-92B3-C4CE8F0935A9}" type="parTrans" cxnId="{6F8AF00E-FBA4-4513-B484-7DC9AB5BB1D9}">
      <dgm:prSet/>
      <dgm:spPr/>
      <dgm:t>
        <a:bodyPr/>
        <a:lstStyle/>
        <a:p>
          <a:endParaRPr lang="zh-CN" altLang="en-US"/>
        </a:p>
      </dgm:t>
    </dgm:pt>
    <dgm:pt modelId="{8522687D-80A4-4A86-ADCF-957193C7150A}" type="sibTrans" cxnId="{6F8AF00E-FBA4-4513-B484-7DC9AB5BB1D9}">
      <dgm:prSet/>
      <dgm:spPr/>
      <dgm:t>
        <a:bodyPr/>
        <a:lstStyle/>
        <a:p>
          <a:endParaRPr lang="zh-CN" altLang="en-US"/>
        </a:p>
      </dgm:t>
    </dgm:pt>
    <dgm:pt modelId="{C1765A82-E319-474F-8967-7D39AAA95F66}" type="pres">
      <dgm:prSet presAssocID="{4E78C59E-A607-4810-8210-9102EB5FF98B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AA779B1-30A4-4AEC-B031-A8C0F273C1C5}" type="pres">
      <dgm:prSet presAssocID="{4E78C59E-A607-4810-8210-9102EB5FF98B}" presName="dummyMaxCanvas" presStyleCnt="0"/>
      <dgm:spPr/>
    </dgm:pt>
    <dgm:pt modelId="{D377F916-E760-4D55-83E3-41B4D38AB878}" type="pres">
      <dgm:prSet presAssocID="{4E78C59E-A607-4810-8210-9102EB5FF98B}" presName="parentComposite" presStyleCnt="0"/>
      <dgm:spPr/>
    </dgm:pt>
    <dgm:pt modelId="{007A1EC4-D29F-480B-B78C-CBBDA065A767}" type="pres">
      <dgm:prSet presAssocID="{4E78C59E-A607-4810-8210-9102EB5FF98B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8E6247E0-7E90-4928-93A5-AE54B84600CB}" type="pres">
      <dgm:prSet presAssocID="{4E78C59E-A607-4810-8210-9102EB5FF98B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E5FF11A0-9250-427C-9779-C29B52E24A4A}" type="pres">
      <dgm:prSet presAssocID="{4E78C59E-A607-4810-8210-9102EB5FF98B}" presName="childrenComposite" presStyleCnt="0"/>
      <dgm:spPr/>
    </dgm:pt>
    <dgm:pt modelId="{44F47BCF-1306-454F-89EB-9A8A40E8F7EF}" type="pres">
      <dgm:prSet presAssocID="{4E78C59E-A607-4810-8210-9102EB5FF98B}" presName="dummyMaxCanvas_ChildArea" presStyleCnt="0"/>
      <dgm:spPr/>
    </dgm:pt>
    <dgm:pt modelId="{1BE68AF7-DECD-48DD-8696-FBB7845C29EE}" type="pres">
      <dgm:prSet presAssocID="{4E78C59E-A607-4810-8210-9102EB5FF98B}" presName="fulcrum" presStyleLbl="alignAccFollowNode1" presStyleIdx="2" presStyleCnt="4"/>
      <dgm:spPr/>
    </dgm:pt>
    <dgm:pt modelId="{84A878CB-5615-4B9C-8212-FA2D11D3128C}" type="pres">
      <dgm:prSet presAssocID="{4E78C59E-A607-4810-8210-9102EB5FF98B}" presName="balance_31" presStyleLbl="alignAccFollowNode1" presStyleIdx="3" presStyleCnt="4">
        <dgm:presLayoutVars>
          <dgm:bulletEnabled val="1"/>
        </dgm:presLayoutVars>
      </dgm:prSet>
      <dgm:spPr/>
    </dgm:pt>
    <dgm:pt modelId="{D9670A0F-E2FC-4290-8A30-5D56E6F89893}" type="pres">
      <dgm:prSet presAssocID="{4E78C59E-A607-4810-8210-9102EB5FF98B}" presName="left_31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4F1FE7-A49C-4381-889F-6BD15856532A}" type="pres">
      <dgm:prSet presAssocID="{4E78C59E-A607-4810-8210-9102EB5FF98B}" presName="left_31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80E324-F6EA-4BF2-9CA2-2DDA5548052B}" type="pres">
      <dgm:prSet presAssocID="{4E78C59E-A607-4810-8210-9102EB5FF98B}" presName="left_31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5B759B-0277-492B-901D-66E1504FC098}" type="pres">
      <dgm:prSet presAssocID="{4E78C59E-A607-4810-8210-9102EB5FF98B}" presName="right_31_1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F0D436-52FC-464B-9043-FB7864BB7757}" type="presOf" srcId="{4E78C59E-A607-4810-8210-9102EB5FF98B}" destId="{C1765A82-E319-474F-8967-7D39AAA95F66}" srcOrd="0" destOrd="0" presId="urn:microsoft.com/office/officeart/2005/8/layout/balance1"/>
    <dgm:cxn modelId="{DC84B2FA-7B39-4848-B0CC-86E2FEB1642D}" type="presOf" srcId="{56D7DC0E-3E1C-4004-B70D-C45B4E3519BF}" destId="{0F5B759B-0277-492B-901D-66E1504FC098}" srcOrd="0" destOrd="0" presId="urn:microsoft.com/office/officeart/2005/8/layout/balance1"/>
    <dgm:cxn modelId="{C6366453-2873-49BB-9702-A7811675A3C8}" srcId="{50085E7F-2789-4991-BB65-3B6B8017E334}" destId="{F2B8F94D-214D-475B-AA22-6AD4CCB803BA}" srcOrd="0" destOrd="0" parTransId="{9EDC985D-9C25-4587-8E7B-81EF3D75BAAF}" sibTransId="{F9B4B42A-4125-4515-BA5A-F4C65BBB468A}"/>
    <dgm:cxn modelId="{DEABF0D4-E0CE-45A3-9F88-6C5A2ED5CE00}" type="presOf" srcId="{8C6C5F59-8A0C-4DEE-843D-38EB579317F4}" destId="{8E6247E0-7E90-4928-93A5-AE54B84600CB}" srcOrd="0" destOrd="0" presId="urn:microsoft.com/office/officeart/2005/8/layout/balance1"/>
    <dgm:cxn modelId="{B5C2077B-92E8-4AB1-AACD-95FB397954DA}" srcId="{4E78C59E-A607-4810-8210-9102EB5FF98B}" destId="{8C6C5F59-8A0C-4DEE-843D-38EB579317F4}" srcOrd="1" destOrd="0" parTransId="{4B53795D-A190-43A7-B430-E1110B358485}" sibTransId="{21913BD4-706F-4EF7-AAFE-4291F00364B0}"/>
    <dgm:cxn modelId="{D1083D6B-CB6C-4188-8E2E-DF0A03DFD36D}" type="presOf" srcId="{50085E7F-2789-4991-BB65-3B6B8017E334}" destId="{007A1EC4-D29F-480B-B78C-CBBDA065A767}" srcOrd="0" destOrd="0" presId="urn:microsoft.com/office/officeart/2005/8/layout/balance1"/>
    <dgm:cxn modelId="{C3119AB9-2194-425F-9BA4-4C88F57D1B30}" type="presOf" srcId="{F2B8F94D-214D-475B-AA22-6AD4CCB803BA}" destId="{D9670A0F-E2FC-4290-8A30-5D56E6F89893}" srcOrd="0" destOrd="0" presId="urn:microsoft.com/office/officeart/2005/8/layout/balance1"/>
    <dgm:cxn modelId="{9F1DA32F-36AB-4408-8048-E90624C36510}" type="presOf" srcId="{0A1C9164-35B1-448C-A8D6-D64745F094D4}" destId="{1A4F1FE7-A49C-4381-889F-6BD15856532A}" srcOrd="0" destOrd="0" presId="urn:microsoft.com/office/officeart/2005/8/layout/balance1"/>
    <dgm:cxn modelId="{6F8AF00E-FBA4-4513-B484-7DC9AB5BB1D9}" srcId="{50085E7F-2789-4991-BB65-3B6B8017E334}" destId="{82C66FB1-66B2-43D8-8B5C-73DBF7D63DC1}" srcOrd="2" destOrd="0" parTransId="{8E8ACEEA-CBCF-4578-92B3-C4CE8F0935A9}" sibTransId="{8522687D-80A4-4A86-ADCF-957193C7150A}"/>
    <dgm:cxn modelId="{DA0C5733-ECD5-4454-A389-029CFB237FD8}" srcId="{8C6C5F59-8A0C-4DEE-843D-38EB579317F4}" destId="{56D7DC0E-3E1C-4004-B70D-C45B4E3519BF}" srcOrd="0" destOrd="0" parTransId="{990DEE63-98BB-496E-A63D-F586149815A7}" sibTransId="{03A475D3-3EBF-46AF-8047-B953494C5C47}"/>
    <dgm:cxn modelId="{8FB67AB4-1A31-482D-B7FE-BD7002DD1EE7}" srcId="{4E78C59E-A607-4810-8210-9102EB5FF98B}" destId="{50085E7F-2789-4991-BB65-3B6B8017E334}" srcOrd="0" destOrd="0" parTransId="{083CCE80-8262-4172-93F7-50B8B23D1257}" sibTransId="{67D04A96-38E0-46C0-A573-974917FE281D}"/>
    <dgm:cxn modelId="{03772D68-22A2-41A8-A1C1-0AD4C805D771}" type="presOf" srcId="{82C66FB1-66B2-43D8-8B5C-73DBF7D63DC1}" destId="{CB80E324-F6EA-4BF2-9CA2-2DDA5548052B}" srcOrd="0" destOrd="0" presId="urn:microsoft.com/office/officeart/2005/8/layout/balance1"/>
    <dgm:cxn modelId="{417FF393-AED7-4620-ACE1-A16E8A12DA96}" srcId="{50085E7F-2789-4991-BB65-3B6B8017E334}" destId="{0A1C9164-35B1-448C-A8D6-D64745F094D4}" srcOrd="1" destOrd="0" parTransId="{A07196C4-90D5-424A-8DD2-CB920A460788}" sibTransId="{3CDA841C-4DD5-4394-94E2-C27D3A767B99}"/>
    <dgm:cxn modelId="{186ECCD3-C434-4F91-8B6F-587F6FADEA9C}" type="presParOf" srcId="{C1765A82-E319-474F-8967-7D39AAA95F66}" destId="{3AA779B1-30A4-4AEC-B031-A8C0F273C1C5}" srcOrd="0" destOrd="0" presId="urn:microsoft.com/office/officeart/2005/8/layout/balance1"/>
    <dgm:cxn modelId="{6F766D2C-1AC0-4340-96A9-AEBD290212CF}" type="presParOf" srcId="{C1765A82-E319-474F-8967-7D39AAA95F66}" destId="{D377F916-E760-4D55-83E3-41B4D38AB878}" srcOrd="1" destOrd="0" presId="urn:microsoft.com/office/officeart/2005/8/layout/balance1"/>
    <dgm:cxn modelId="{CA621E32-B5F9-4265-988A-2FF475FE6168}" type="presParOf" srcId="{D377F916-E760-4D55-83E3-41B4D38AB878}" destId="{007A1EC4-D29F-480B-B78C-CBBDA065A767}" srcOrd="0" destOrd="0" presId="urn:microsoft.com/office/officeart/2005/8/layout/balance1"/>
    <dgm:cxn modelId="{8DF7B818-B965-4E5F-BDBE-62D0BE1F8104}" type="presParOf" srcId="{D377F916-E760-4D55-83E3-41B4D38AB878}" destId="{8E6247E0-7E90-4928-93A5-AE54B84600CB}" srcOrd="1" destOrd="0" presId="urn:microsoft.com/office/officeart/2005/8/layout/balance1"/>
    <dgm:cxn modelId="{3A391100-9F3C-4EED-803C-D21C2EF4AE33}" type="presParOf" srcId="{C1765A82-E319-474F-8967-7D39AAA95F66}" destId="{E5FF11A0-9250-427C-9779-C29B52E24A4A}" srcOrd="2" destOrd="0" presId="urn:microsoft.com/office/officeart/2005/8/layout/balance1"/>
    <dgm:cxn modelId="{A2948DE4-7542-4B00-80ED-8BBC77898C4E}" type="presParOf" srcId="{E5FF11A0-9250-427C-9779-C29B52E24A4A}" destId="{44F47BCF-1306-454F-89EB-9A8A40E8F7EF}" srcOrd="0" destOrd="0" presId="urn:microsoft.com/office/officeart/2005/8/layout/balance1"/>
    <dgm:cxn modelId="{6F83E8FF-884B-4F68-BC71-667B65ED0B8F}" type="presParOf" srcId="{E5FF11A0-9250-427C-9779-C29B52E24A4A}" destId="{1BE68AF7-DECD-48DD-8696-FBB7845C29EE}" srcOrd="1" destOrd="0" presId="urn:microsoft.com/office/officeart/2005/8/layout/balance1"/>
    <dgm:cxn modelId="{093C84F5-183D-4A71-808D-38C1E11D181A}" type="presParOf" srcId="{E5FF11A0-9250-427C-9779-C29B52E24A4A}" destId="{84A878CB-5615-4B9C-8212-FA2D11D3128C}" srcOrd="2" destOrd="0" presId="urn:microsoft.com/office/officeart/2005/8/layout/balance1"/>
    <dgm:cxn modelId="{4CE1623C-7BCB-4790-96FE-917744B0B948}" type="presParOf" srcId="{E5FF11A0-9250-427C-9779-C29B52E24A4A}" destId="{D9670A0F-E2FC-4290-8A30-5D56E6F89893}" srcOrd="3" destOrd="0" presId="urn:microsoft.com/office/officeart/2005/8/layout/balance1"/>
    <dgm:cxn modelId="{9DEBFAB4-124C-463F-9BB3-6533A6493318}" type="presParOf" srcId="{E5FF11A0-9250-427C-9779-C29B52E24A4A}" destId="{1A4F1FE7-A49C-4381-889F-6BD15856532A}" srcOrd="4" destOrd="0" presId="urn:microsoft.com/office/officeart/2005/8/layout/balance1"/>
    <dgm:cxn modelId="{6DAA7D0A-B0B5-4D12-97DD-9429B867782F}" type="presParOf" srcId="{E5FF11A0-9250-427C-9779-C29B52E24A4A}" destId="{CB80E324-F6EA-4BF2-9CA2-2DDA5548052B}" srcOrd="5" destOrd="0" presId="urn:microsoft.com/office/officeart/2005/8/layout/balance1"/>
    <dgm:cxn modelId="{79649E8E-CB97-4CF7-B0BF-4307F2D85F47}" type="presParOf" srcId="{E5FF11A0-9250-427C-9779-C29B52E24A4A}" destId="{0F5B759B-0277-492B-901D-66E1504FC098}" srcOrd="6" destOrd="0" presId="urn:microsoft.com/office/officeart/2005/8/layout/balance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797EC9-B23D-4A8B-81A4-54C97A002223}" type="doc">
      <dgm:prSet loTypeId="urn:microsoft.com/office/officeart/2005/8/layout/arrow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0795034-73FA-48AE-AF51-83B2C121E7A7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</a:rPr>
            <a:t>Creation</a:t>
          </a:r>
          <a:endParaRPr lang="en-US" dirty="0">
            <a:solidFill>
              <a:srgbClr val="FF0000"/>
            </a:solidFill>
          </a:endParaRPr>
        </a:p>
      </dgm:t>
    </dgm:pt>
    <dgm:pt modelId="{F419EC90-C7F4-4714-9C78-365653614C9D}" type="parTrans" cxnId="{42BC21C4-5FCC-45D5-A068-DCBB17E0FA69}">
      <dgm:prSet/>
      <dgm:spPr/>
      <dgm:t>
        <a:bodyPr/>
        <a:lstStyle/>
        <a:p>
          <a:endParaRPr lang="zh-CN" altLang="en-US"/>
        </a:p>
      </dgm:t>
    </dgm:pt>
    <dgm:pt modelId="{FFC9C37F-4D17-4911-8A27-A46DECA1604D}" type="sibTrans" cxnId="{42BC21C4-5FCC-45D5-A068-DCBB17E0FA69}">
      <dgm:prSet/>
      <dgm:spPr/>
      <dgm:t>
        <a:bodyPr/>
        <a:lstStyle/>
        <a:p>
          <a:endParaRPr lang="zh-CN" altLang="en-US"/>
        </a:p>
      </dgm:t>
    </dgm:pt>
    <dgm:pt modelId="{DE4E2B4A-619C-4ED5-9247-DEE529A3C729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</a:rPr>
            <a:t>Layout</a:t>
          </a:r>
          <a:endParaRPr lang="en-US" dirty="0">
            <a:solidFill>
              <a:srgbClr val="FF0000"/>
            </a:solidFill>
          </a:endParaRPr>
        </a:p>
      </dgm:t>
    </dgm:pt>
    <dgm:pt modelId="{16A23515-01BD-454C-8286-061DC4E1EED9}" type="parTrans" cxnId="{E388AAFA-D216-4474-A8BE-C6E4951AC9CF}">
      <dgm:prSet/>
      <dgm:spPr/>
      <dgm:t>
        <a:bodyPr/>
        <a:lstStyle/>
        <a:p>
          <a:endParaRPr lang="zh-CN" altLang="en-US"/>
        </a:p>
      </dgm:t>
    </dgm:pt>
    <dgm:pt modelId="{210BE0EB-3865-4F20-9949-11F2DF5DFA03}" type="sibTrans" cxnId="{E388AAFA-D216-4474-A8BE-C6E4951AC9CF}">
      <dgm:prSet/>
      <dgm:spPr/>
      <dgm:t>
        <a:bodyPr/>
        <a:lstStyle/>
        <a:p>
          <a:endParaRPr lang="zh-CN" altLang="en-US"/>
        </a:p>
      </dgm:t>
    </dgm:pt>
    <dgm:pt modelId="{39DFAF8B-810E-44EB-B9AB-5BD367B58844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</a:rPr>
            <a:t>Refresh</a:t>
          </a:r>
          <a:endParaRPr lang="en-US" dirty="0">
            <a:solidFill>
              <a:srgbClr val="FF0000"/>
            </a:solidFill>
          </a:endParaRPr>
        </a:p>
      </dgm:t>
    </dgm:pt>
    <dgm:pt modelId="{F7A20AE2-0036-4C68-8B22-4C04C523807A}" type="parTrans" cxnId="{EE4EFDB5-22D6-404C-9808-1777B4C00F91}">
      <dgm:prSet/>
      <dgm:spPr/>
      <dgm:t>
        <a:bodyPr/>
        <a:lstStyle/>
        <a:p>
          <a:endParaRPr lang="zh-CN" altLang="en-US"/>
        </a:p>
      </dgm:t>
    </dgm:pt>
    <dgm:pt modelId="{9675EFDB-0DDA-4CEB-ACB2-72CA0942D975}" type="sibTrans" cxnId="{EE4EFDB5-22D6-404C-9808-1777B4C00F91}">
      <dgm:prSet/>
      <dgm:spPr/>
      <dgm:t>
        <a:bodyPr/>
        <a:lstStyle/>
        <a:p>
          <a:endParaRPr lang="zh-CN" altLang="en-US"/>
        </a:p>
      </dgm:t>
    </dgm:pt>
    <dgm:pt modelId="{34E08AAF-60E2-48CC-9145-92E3B1F2892D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</a:rPr>
            <a:t>Update</a:t>
          </a:r>
          <a:endParaRPr lang="en-US" dirty="0">
            <a:solidFill>
              <a:srgbClr val="FF0000"/>
            </a:solidFill>
          </a:endParaRPr>
        </a:p>
      </dgm:t>
    </dgm:pt>
    <dgm:pt modelId="{6A4EACD5-9A9C-4813-B221-B0430A2A0AD3}" type="parTrans" cxnId="{E4AC2B18-83B1-4384-8309-7C59C3881016}">
      <dgm:prSet/>
      <dgm:spPr/>
      <dgm:t>
        <a:bodyPr/>
        <a:lstStyle/>
        <a:p>
          <a:endParaRPr lang="zh-CN" altLang="en-US"/>
        </a:p>
      </dgm:t>
    </dgm:pt>
    <dgm:pt modelId="{56B11D5B-D418-483F-BEB6-38DD3E41EF1F}" type="sibTrans" cxnId="{E4AC2B18-83B1-4384-8309-7C59C3881016}">
      <dgm:prSet/>
      <dgm:spPr/>
      <dgm:t>
        <a:bodyPr/>
        <a:lstStyle/>
        <a:p>
          <a:endParaRPr lang="zh-CN" altLang="en-US"/>
        </a:p>
      </dgm:t>
    </dgm:pt>
    <dgm:pt modelId="{21342A0D-5374-4139-88D3-F93D6DB30889}">
      <dgm:prSet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Listener</a:t>
          </a:r>
          <a:endParaRPr lang="zh-CN" altLang="en-US" dirty="0">
            <a:solidFill>
              <a:srgbClr val="FF0000"/>
            </a:solidFill>
          </a:endParaRPr>
        </a:p>
      </dgm:t>
    </dgm:pt>
    <dgm:pt modelId="{793BB4E6-84E9-4381-AFB2-70BABE445A17}" type="parTrans" cxnId="{CD8A9AD1-9434-4D64-82EB-2B4D0C90F5EA}">
      <dgm:prSet/>
      <dgm:spPr/>
      <dgm:t>
        <a:bodyPr/>
        <a:lstStyle/>
        <a:p>
          <a:endParaRPr lang="zh-CN" altLang="en-US"/>
        </a:p>
      </dgm:t>
    </dgm:pt>
    <dgm:pt modelId="{E7D2F140-B346-40FC-839E-815340FE6051}" type="sibTrans" cxnId="{CD8A9AD1-9434-4D64-82EB-2B4D0C90F5EA}">
      <dgm:prSet/>
      <dgm:spPr/>
      <dgm:t>
        <a:bodyPr/>
        <a:lstStyle/>
        <a:p>
          <a:endParaRPr lang="zh-CN" altLang="en-US"/>
        </a:p>
      </dgm:t>
    </dgm:pt>
    <dgm:pt modelId="{7F7D4179-C918-42AA-81E2-D8BC6B984876}">
      <dgm:prSet/>
      <dgm:spPr/>
      <dgm:t>
        <a:bodyPr/>
        <a:lstStyle/>
        <a:p>
          <a:pPr rtl="0"/>
          <a:r>
            <a:rPr lang="en-US" dirty="0" smtClean="0"/>
            <a:t>in once or beating</a:t>
          </a:r>
          <a:endParaRPr lang="en-US" dirty="0"/>
        </a:p>
      </dgm:t>
    </dgm:pt>
    <dgm:pt modelId="{CB65C7DD-6A2A-4A58-971C-3F59F322DEDA}" type="parTrans" cxnId="{820147A0-E327-4863-934A-4AEA75FAFA7C}">
      <dgm:prSet/>
      <dgm:spPr/>
    </dgm:pt>
    <dgm:pt modelId="{2DED92FE-A6BA-4C54-9F66-0FC49CABA0A8}" type="sibTrans" cxnId="{820147A0-E327-4863-934A-4AEA75FAFA7C}">
      <dgm:prSet/>
      <dgm:spPr/>
    </dgm:pt>
    <dgm:pt modelId="{2075E84C-46E2-46E3-A3D2-8708AC2DA3CE}">
      <dgm:prSet/>
      <dgm:spPr/>
      <dgm:t>
        <a:bodyPr/>
        <a:lstStyle/>
        <a:p>
          <a:pPr rtl="0"/>
          <a:r>
            <a:rPr lang="en-US" smtClean="0"/>
            <a:t>by </a:t>
          </a:r>
          <a:r>
            <a:rPr lang="en-US" dirty="0" smtClean="0"/>
            <a:t>relative or absolute</a:t>
          </a:r>
          <a:endParaRPr lang="en-US" dirty="0"/>
        </a:p>
      </dgm:t>
    </dgm:pt>
    <dgm:pt modelId="{6A2FB2F1-A4DC-47CB-ABFC-33AE56541D0D}" type="parTrans" cxnId="{31727133-EC00-47A9-AA41-5F4E6AC3BBA4}">
      <dgm:prSet/>
      <dgm:spPr/>
    </dgm:pt>
    <dgm:pt modelId="{4AD1AC97-1043-46A9-A91A-0884EB887E23}" type="sibTrans" cxnId="{31727133-EC00-47A9-AA41-5F4E6AC3BBA4}">
      <dgm:prSet/>
      <dgm:spPr/>
    </dgm:pt>
    <dgm:pt modelId="{29CEBCA4-0649-4D02-BA8A-A6319533DED6}">
      <dgm:prSet/>
      <dgm:spPr/>
      <dgm:t>
        <a:bodyPr/>
        <a:lstStyle/>
        <a:p>
          <a:pPr rtl="0"/>
          <a:r>
            <a:rPr lang="en-US" dirty="0" smtClean="0"/>
            <a:t>upon </a:t>
          </a:r>
          <a:r>
            <a:rPr lang="en-US" dirty="0" err="1" smtClean="0"/>
            <a:t>removeAll</a:t>
          </a:r>
          <a:r>
            <a:rPr lang="en-US" dirty="0" smtClean="0"/>
            <a:t> or </a:t>
          </a:r>
          <a:r>
            <a:rPr lang="en-US" dirty="0" err="1" smtClean="0"/>
            <a:t>removePart</a:t>
          </a:r>
          <a:endParaRPr lang="en-US" dirty="0"/>
        </a:p>
      </dgm:t>
    </dgm:pt>
    <dgm:pt modelId="{18DA2B8B-3671-4661-B40C-2E4C1F17C85C}" type="parTrans" cxnId="{470E0C10-8FEF-42F0-9161-0C5901E887D2}">
      <dgm:prSet/>
      <dgm:spPr/>
    </dgm:pt>
    <dgm:pt modelId="{6A373C3C-94A9-4C77-BBA7-14E37234A2AD}" type="sibTrans" cxnId="{470E0C10-8FEF-42F0-9161-0C5901E887D2}">
      <dgm:prSet/>
      <dgm:spPr/>
    </dgm:pt>
    <dgm:pt modelId="{7239BC7D-BB7B-44C4-A140-C186C34C298E}">
      <dgm:prSet/>
      <dgm:spPr/>
      <dgm:t>
        <a:bodyPr/>
        <a:lstStyle/>
        <a:p>
          <a:pPr rtl="0"/>
          <a:r>
            <a:rPr lang="en-US" smtClean="0"/>
            <a:t>by </a:t>
          </a:r>
          <a:r>
            <a:rPr lang="en-US" dirty="0" smtClean="0"/>
            <a:t>binding</a:t>
          </a:r>
          <a:r>
            <a:rPr lang="zh-CN" dirty="0" smtClean="0"/>
            <a:t> </a:t>
          </a:r>
          <a:r>
            <a:rPr lang="en-US" dirty="0" smtClean="0"/>
            <a:t>or push</a:t>
          </a:r>
          <a:endParaRPr lang="en-US" dirty="0"/>
        </a:p>
      </dgm:t>
    </dgm:pt>
    <dgm:pt modelId="{D6A53A7F-1789-45EE-91C5-67AC150378C9}" type="parTrans" cxnId="{F3C57E89-33F7-441D-8318-6E8900C5212E}">
      <dgm:prSet/>
      <dgm:spPr/>
    </dgm:pt>
    <dgm:pt modelId="{4F0C6492-2352-4EEF-BDFE-F6DCEFB70000}" type="sibTrans" cxnId="{F3C57E89-33F7-441D-8318-6E8900C5212E}">
      <dgm:prSet/>
      <dgm:spPr/>
    </dgm:pt>
    <dgm:pt modelId="{FB524447-EDD1-495D-8C29-1AAE264A20D1}">
      <dgm:prSet/>
      <dgm:spPr/>
      <dgm:t>
        <a:bodyPr/>
        <a:lstStyle/>
        <a:p>
          <a:r>
            <a:rPr lang="en-US" smtClean="0"/>
            <a:t>in </a:t>
          </a:r>
          <a:r>
            <a:rPr lang="en-US" dirty="0" smtClean="0"/>
            <a:t>Strong or Weak </a:t>
          </a:r>
          <a:r>
            <a:rPr lang="en-US" dirty="0" err="1" smtClean="0"/>
            <a:t>referance</a:t>
          </a:r>
          <a:endParaRPr lang="zh-CN" altLang="en-US" dirty="0"/>
        </a:p>
      </dgm:t>
    </dgm:pt>
    <dgm:pt modelId="{57D1E3DB-E785-4495-B96A-60F84C776C9B}" type="parTrans" cxnId="{96D29CA0-0416-44B7-A651-3579F23D4B4B}">
      <dgm:prSet/>
      <dgm:spPr/>
    </dgm:pt>
    <dgm:pt modelId="{AA0965C4-4D22-4CC7-94BB-72EC2FEE2149}" type="sibTrans" cxnId="{96D29CA0-0416-44B7-A651-3579F23D4B4B}">
      <dgm:prSet/>
      <dgm:spPr/>
    </dgm:pt>
    <dgm:pt modelId="{56B001E6-C042-41E5-8129-94CF92901DCE}" type="pres">
      <dgm:prSet presAssocID="{D3797EC9-B23D-4A8B-81A4-54C97A002223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125889E-C8C6-42DA-ADB9-28626389DEFB}" type="pres">
      <dgm:prSet presAssocID="{D3797EC9-B23D-4A8B-81A4-54C97A002223}" presName="arrow" presStyleLbl="bgShp" presStyleIdx="0" presStyleCnt="1"/>
      <dgm:spPr/>
    </dgm:pt>
    <dgm:pt modelId="{77E1E416-17BC-4BBB-8F9F-7CA3E9EEE787}" type="pres">
      <dgm:prSet presAssocID="{D3797EC9-B23D-4A8B-81A4-54C97A002223}" presName="arrowDiagram5" presStyleCnt="0"/>
      <dgm:spPr/>
    </dgm:pt>
    <dgm:pt modelId="{F324721B-CAD1-4FA5-AD44-181CC7812371}" type="pres">
      <dgm:prSet presAssocID="{B0795034-73FA-48AE-AF51-83B2C121E7A7}" presName="bullet5a" presStyleLbl="node1" presStyleIdx="0" presStyleCnt="5"/>
      <dgm:spPr/>
    </dgm:pt>
    <dgm:pt modelId="{053AE347-2ACA-4742-A3E3-B17C192619C3}" type="pres">
      <dgm:prSet presAssocID="{B0795034-73FA-48AE-AF51-83B2C121E7A7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0DC3F5-EE9B-463A-8621-A0E11323C302}" type="pres">
      <dgm:prSet presAssocID="{DE4E2B4A-619C-4ED5-9247-DEE529A3C729}" presName="bullet5b" presStyleLbl="node1" presStyleIdx="1" presStyleCnt="5"/>
      <dgm:spPr/>
    </dgm:pt>
    <dgm:pt modelId="{E82AF851-54AA-41FC-B5C6-5E23D0DE7F80}" type="pres">
      <dgm:prSet presAssocID="{DE4E2B4A-619C-4ED5-9247-DEE529A3C729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DE2987-EEE5-4C2C-82AF-C97650BABFFE}" type="pres">
      <dgm:prSet presAssocID="{39DFAF8B-810E-44EB-B9AB-5BD367B58844}" presName="bullet5c" presStyleLbl="node1" presStyleIdx="2" presStyleCnt="5"/>
      <dgm:spPr/>
    </dgm:pt>
    <dgm:pt modelId="{EA8BE9B0-E288-49C7-BA61-F2DEDB2FB977}" type="pres">
      <dgm:prSet presAssocID="{39DFAF8B-810E-44EB-B9AB-5BD367B58844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4833AD-403E-4BE1-8EFE-50F2DCC57BE8}" type="pres">
      <dgm:prSet presAssocID="{34E08AAF-60E2-48CC-9145-92E3B1F2892D}" presName="bullet5d" presStyleLbl="node1" presStyleIdx="3" presStyleCnt="5"/>
      <dgm:spPr/>
    </dgm:pt>
    <dgm:pt modelId="{FF54CCC3-90A5-4660-9B32-606B43D583DC}" type="pres">
      <dgm:prSet presAssocID="{34E08AAF-60E2-48CC-9145-92E3B1F2892D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439C2D-8AE4-474B-B6CB-5C749852E94C}" type="pres">
      <dgm:prSet presAssocID="{21342A0D-5374-4139-88D3-F93D6DB30889}" presName="bullet5e" presStyleLbl="node1" presStyleIdx="4" presStyleCnt="5"/>
      <dgm:spPr/>
    </dgm:pt>
    <dgm:pt modelId="{93DB6DA0-6F71-41F2-BD2E-0FEB625BFCAA}" type="pres">
      <dgm:prSet presAssocID="{21342A0D-5374-4139-88D3-F93D6DB30889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8EF9CB0-915C-4B5A-B507-EE8005ADA6C5}" type="presOf" srcId="{B0795034-73FA-48AE-AF51-83B2C121E7A7}" destId="{053AE347-2ACA-4742-A3E3-B17C192619C3}" srcOrd="0" destOrd="0" presId="urn:microsoft.com/office/officeart/2005/8/layout/arrow2"/>
    <dgm:cxn modelId="{69037468-D7C5-420C-A860-0D48BEEA2D64}" type="presOf" srcId="{DE4E2B4A-619C-4ED5-9247-DEE529A3C729}" destId="{E82AF851-54AA-41FC-B5C6-5E23D0DE7F80}" srcOrd="0" destOrd="0" presId="urn:microsoft.com/office/officeart/2005/8/layout/arrow2"/>
    <dgm:cxn modelId="{42BC21C4-5FCC-45D5-A068-DCBB17E0FA69}" srcId="{D3797EC9-B23D-4A8B-81A4-54C97A002223}" destId="{B0795034-73FA-48AE-AF51-83B2C121E7A7}" srcOrd="0" destOrd="0" parTransId="{F419EC90-C7F4-4714-9C78-365653614C9D}" sibTransId="{FFC9C37F-4D17-4911-8A27-A46DECA1604D}"/>
    <dgm:cxn modelId="{470E0C10-8FEF-42F0-9161-0C5901E887D2}" srcId="{39DFAF8B-810E-44EB-B9AB-5BD367B58844}" destId="{29CEBCA4-0649-4D02-BA8A-A6319533DED6}" srcOrd="0" destOrd="0" parTransId="{18DA2B8B-3671-4661-B40C-2E4C1F17C85C}" sibTransId="{6A373C3C-94A9-4C77-BBA7-14E37234A2AD}"/>
    <dgm:cxn modelId="{EE4EFDB5-22D6-404C-9808-1777B4C00F91}" srcId="{D3797EC9-B23D-4A8B-81A4-54C97A002223}" destId="{39DFAF8B-810E-44EB-B9AB-5BD367B58844}" srcOrd="2" destOrd="0" parTransId="{F7A20AE2-0036-4C68-8B22-4C04C523807A}" sibTransId="{9675EFDB-0DDA-4CEB-ACB2-72CA0942D975}"/>
    <dgm:cxn modelId="{CD8A9AD1-9434-4D64-82EB-2B4D0C90F5EA}" srcId="{D3797EC9-B23D-4A8B-81A4-54C97A002223}" destId="{21342A0D-5374-4139-88D3-F93D6DB30889}" srcOrd="4" destOrd="0" parTransId="{793BB4E6-84E9-4381-AFB2-70BABE445A17}" sibTransId="{E7D2F140-B346-40FC-839E-815340FE6051}"/>
    <dgm:cxn modelId="{A45961E4-95B1-4BEA-B097-D61496B2FD3A}" type="presOf" srcId="{7F7D4179-C918-42AA-81E2-D8BC6B984876}" destId="{053AE347-2ACA-4742-A3E3-B17C192619C3}" srcOrd="0" destOrd="1" presId="urn:microsoft.com/office/officeart/2005/8/layout/arrow2"/>
    <dgm:cxn modelId="{1CB780F1-8CE7-4857-B38A-E94F68082108}" type="presOf" srcId="{39DFAF8B-810E-44EB-B9AB-5BD367B58844}" destId="{EA8BE9B0-E288-49C7-BA61-F2DEDB2FB977}" srcOrd="0" destOrd="0" presId="urn:microsoft.com/office/officeart/2005/8/layout/arrow2"/>
    <dgm:cxn modelId="{820147A0-E327-4863-934A-4AEA75FAFA7C}" srcId="{B0795034-73FA-48AE-AF51-83B2C121E7A7}" destId="{7F7D4179-C918-42AA-81E2-D8BC6B984876}" srcOrd="0" destOrd="0" parTransId="{CB65C7DD-6A2A-4A58-971C-3F59F322DEDA}" sibTransId="{2DED92FE-A6BA-4C54-9F66-0FC49CABA0A8}"/>
    <dgm:cxn modelId="{F7856BE2-3187-4E72-AE20-98681C125DB5}" type="presOf" srcId="{34E08AAF-60E2-48CC-9145-92E3B1F2892D}" destId="{FF54CCC3-90A5-4660-9B32-606B43D583DC}" srcOrd="0" destOrd="0" presId="urn:microsoft.com/office/officeart/2005/8/layout/arrow2"/>
    <dgm:cxn modelId="{F3C57E89-33F7-441D-8318-6E8900C5212E}" srcId="{34E08AAF-60E2-48CC-9145-92E3B1F2892D}" destId="{7239BC7D-BB7B-44C4-A140-C186C34C298E}" srcOrd="0" destOrd="0" parTransId="{D6A53A7F-1789-45EE-91C5-67AC150378C9}" sibTransId="{4F0C6492-2352-4EEF-BDFE-F6DCEFB70000}"/>
    <dgm:cxn modelId="{3D0EDFFC-69FE-4ACE-B48D-B058F93E4712}" type="presOf" srcId="{2075E84C-46E2-46E3-A3D2-8708AC2DA3CE}" destId="{E82AF851-54AA-41FC-B5C6-5E23D0DE7F80}" srcOrd="0" destOrd="1" presId="urn:microsoft.com/office/officeart/2005/8/layout/arrow2"/>
    <dgm:cxn modelId="{3089AA81-4003-48EE-B017-1424D4B0A7C7}" type="presOf" srcId="{29CEBCA4-0649-4D02-BA8A-A6319533DED6}" destId="{EA8BE9B0-E288-49C7-BA61-F2DEDB2FB977}" srcOrd="0" destOrd="1" presId="urn:microsoft.com/office/officeart/2005/8/layout/arrow2"/>
    <dgm:cxn modelId="{7E62CDD9-32B6-48E8-8AF7-09B4F392BC33}" type="presOf" srcId="{7239BC7D-BB7B-44C4-A140-C186C34C298E}" destId="{FF54CCC3-90A5-4660-9B32-606B43D583DC}" srcOrd="0" destOrd="1" presId="urn:microsoft.com/office/officeart/2005/8/layout/arrow2"/>
    <dgm:cxn modelId="{4E567AE4-03AD-42B3-A4B7-3707FB6E19B5}" type="presOf" srcId="{D3797EC9-B23D-4A8B-81A4-54C97A002223}" destId="{56B001E6-C042-41E5-8129-94CF92901DCE}" srcOrd="0" destOrd="0" presId="urn:microsoft.com/office/officeart/2005/8/layout/arrow2"/>
    <dgm:cxn modelId="{E4AC2B18-83B1-4384-8309-7C59C3881016}" srcId="{D3797EC9-B23D-4A8B-81A4-54C97A002223}" destId="{34E08AAF-60E2-48CC-9145-92E3B1F2892D}" srcOrd="3" destOrd="0" parTransId="{6A4EACD5-9A9C-4813-B221-B0430A2A0AD3}" sibTransId="{56B11D5B-D418-483F-BEB6-38DD3E41EF1F}"/>
    <dgm:cxn modelId="{23691D21-98D3-4703-9454-5D2F87D3D741}" type="presOf" srcId="{21342A0D-5374-4139-88D3-F93D6DB30889}" destId="{93DB6DA0-6F71-41F2-BD2E-0FEB625BFCAA}" srcOrd="0" destOrd="0" presId="urn:microsoft.com/office/officeart/2005/8/layout/arrow2"/>
    <dgm:cxn modelId="{DCBB0A0C-8CCB-4201-A8EC-115F630FC2C7}" type="presOf" srcId="{FB524447-EDD1-495D-8C29-1AAE264A20D1}" destId="{93DB6DA0-6F71-41F2-BD2E-0FEB625BFCAA}" srcOrd="0" destOrd="1" presId="urn:microsoft.com/office/officeart/2005/8/layout/arrow2"/>
    <dgm:cxn modelId="{96D29CA0-0416-44B7-A651-3579F23D4B4B}" srcId="{21342A0D-5374-4139-88D3-F93D6DB30889}" destId="{FB524447-EDD1-495D-8C29-1AAE264A20D1}" srcOrd="0" destOrd="0" parTransId="{57D1E3DB-E785-4495-B96A-60F84C776C9B}" sibTransId="{AA0965C4-4D22-4CC7-94BB-72EC2FEE2149}"/>
    <dgm:cxn modelId="{E388AAFA-D216-4474-A8BE-C6E4951AC9CF}" srcId="{D3797EC9-B23D-4A8B-81A4-54C97A002223}" destId="{DE4E2B4A-619C-4ED5-9247-DEE529A3C729}" srcOrd="1" destOrd="0" parTransId="{16A23515-01BD-454C-8286-061DC4E1EED9}" sibTransId="{210BE0EB-3865-4F20-9949-11F2DF5DFA03}"/>
    <dgm:cxn modelId="{31727133-EC00-47A9-AA41-5F4E6AC3BBA4}" srcId="{DE4E2B4A-619C-4ED5-9247-DEE529A3C729}" destId="{2075E84C-46E2-46E3-A3D2-8708AC2DA3CE}" srcOrd="0" destOrd="0" parTransId="{6A2FB2F1-A4DC-47CB-ABFC-33AE56541D0D}" sibTransId="{4AD1AC97-1043-46A9-A91A-0884EB887E23}"/>
    <dgm:cxn modelId="{420BCBE1-8B34-4773-BBFE-2BF6F4F90D7B}" type="presParOf" srcId="{56B001E6-C042-41E5-8129-94CF92901DCE}" destId="{7125889E-C8C6-42DA-ADB9-28626389DEFB}" srcOrd="0" destOrd="0" presId="urn:microsoft.com/office/officeart/2005/8/layout/arrow2"/>
    <dgm:cxn modelId="{1BC127DA-7F12-4F31-81D2-8149B0DF6339}" type="presParOf" srcId="{56B001E6-C042-41E5-8129-94CF92901DCE}" destId="{77E1E416-17BC-4BBB-8F9F-7CA3E9EEE787}" srcOrd="1" destOrd="0" presId="urn:microsoft.com/office/officeart/2005/8/layout/arrow2"/>
    <dgm:cxn modelId="{A8172651-A7AC-4CD7-8261-D3AD342998C3}" type="presParOf" srcId="{77E1E416-17BC-4BBB-8F9F-7CA3E9EEE787}" destId="{F324721B-CAD1-4FA5-AD44-181CC7812371}" srcOrd="0" destOrd="0" presId="urn:microsoft.com/office/officeart/2005/8/layout/arrow2"/>
    <dgm:cxn modelId="{730DFFBF-242A-4B1F-A027-0FEB9DB58FEA}" type="presParOf" srcId="{77E1E416-17BC-4BBB-8F9F-7CA3E9EEE787}" destId="{053AE347-2ACA-4742-A3E3-B17C192619C3}" srcOrd="1" destOrd="0" presId="urn:microsoft.com/office/officeart/2005/8/layout/arrow2"/>
    <dgm:cxn modelId="{1A918D6A-240A-42E4-B4BD-DBDADAB56D39}" type="presParOf" srcId="{77E1E416-17BC-4BBB-8F9F-7CA3E9EEE787}" destId="{EB0DC3F5-EE9B-463A-8621-A0E11323C302}" srcOrd="2" destOrd="0" presId="urn:microsoft.com/office/officeart/2005/8/layout/arrow2"/>
    <dgm:cxn modelId="{322734B1-B22F-4AA9-B0F7-DB8E2BFF5889}" type="presParOf" srcId="{77E1E416-17BC-4BBB-8F9F-7CA3E9EEE787}" destId="{E82AF851-54AA-41FC-B5C6-5E23D0DE7F80}" srcOrd="3" destOrd="0" presId="urn:microsoft.com/office/officeart/2005/8/layout/arrow2"/>
    <dgm:cxn modelId="{CE5A25CD-3F3E-4B59-B133-CB49EF8A554D}" type="presParOf" srcId="{77E1E416-17BC-4BBB-8F9F-7CA3E9EEE787}" destId="{14DE2987-EEE5-4C2C-82AF-C97650BABFFE}" srcOrd="4" destOrd="0" presId="urn:microsoft.com/office/officeart/2005/8/layout/arrow2"/>
    <dgm:cxn modelId="{97418FAC-D735-413C-AF9F-D1ED30C57691}" type="presParOf" srcId="{77E1E416-17BC-4BBB-8F9F-7CA3E9EEE787}" destId="{EA8BE9B0-E288-49C7-BA61-F2DEDB2FB977}" srcOrd="5" destOrd="0" presId="urn:microsoft.com/office/officeart/2005/8/layout/arrow2"/>
    <dgm:cxn modelId="{D88CA10B-C98F-4C85-876D-373DBEAD56FA}" type="presParOf" srcId="{77E1E416-17BC-4BBB-8F9F-7CA3E9EEE787}" destId="{F24833AD-403E-4BE1-8EFE-50F2DCC57BE8}" srcOrd="6" destOrd="0" presId="urn:microsoft.com/office/officeart/2005/8/layout/arrow2"/>
    <dgm:cxn modelId="{53265A08-0F2F-4280-8804-293C4F18B81F}" type="presParOf" srcId="{77E1E416-17BC-4BBB-8F9F-7CA3E9EEE787}" destId="{FF54CCC3-90A5-4660-9B32-606B43D583DC}" srcOrd="7" destOrd="0" presId="urn:microsoft.com/office/officeart/2005/8/layout/arrow2"/>
    <dgm:cxn modelId="{1CFC4608-FBFF-40BD-83B2-CCBE863447E2}" type="presParOf" srcId="{77E1E416-17BC-4BBB-8F9F-7CA3E9EEE787}" destId="{66439C2D-8AE4-474B-B6CB-5C749852E94C}" srcOrd="8" destOrd="0" presId="urn:microsoft.com/office/officeart/2005/8/layout/arrow2"/>
    <dgm:cxn modelId="{94A32F01-A80D-4DED-9AAF-AD241734CAFA}" type="presParOf" srcId="{77E1E416-17BC-4BBB-8F9F-7CA3E9EEE787}" destId="{93DB6DA0-6F71-41F2-BD2E-0FEB625BFCAA}" srcOrd="9" destOrd="0" presId="urn:microsoft.com/office/officeart/2005/8/layout/arrow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78C59E-A607-4810-8210-9102EB5FF98B}" type="doc">
      <dgm:prSet loTypeId="urn:microsoft.com/office/officeart/2005/8/layout/balance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085E7F-2789-4991-BB65-3B6B8017E334}">
      <dgm:prSet phldrT="[文本]"/>
      <dgm:spPr/>
      <dgm:t>
        <a:bodyPr/>
        <a:lstStyle/>
        <a:p>
          <a:r>
            <a:rPr lang="en-US" altLang="zh-CN" dirty="0" smtClean="0"/>
            <a:t>Relative layout</a:t>
          </a:r>
          <a:endParaRPr lang="zh-CN" altLang="en-US" dirty="0"/>
        </a:p>
      </dgm:t>
    </dgm:pt>
    <dgm:pt modelId="{083CCE80-8262-4172-93F7-50B8B23D1257}" type="parTrans" cxnId="{8FB67AB4-1A31-482D-B7FE-BD7002DD1EE7}">
      <dgm:prSet/>
      <dgm:spPr/>
      <dgm:t>
        <a:bodyPr/>
        <a:lstStyle/>
        <a:p>
          <a:endParaRPr lang="zh-CN" altLang="en-US"/>
        </a:p>
      </dgm:t>
    </dgm:pt>
    <dgm:pt modelId="{67D04A96-38E0-46C0-A573-974917FE281D}" type="sibTrans" cxnId="{8FB67AB4-1A31-482D-B7FE-BD7002DD1EE7}">
      <dgm:prSet/>
      <dgm:spPr/>
      <dgm:t>
        <a:bodyPr/>
        <a:lstStyle/>
        <a:p>
          <a:endParaRPr lang="zh-CN" altLang="en-US"/>
        </a:p>
      </dgm:t>
    </dgm:pt>
    <dgm:pt modelId="{F2B8F94D-214D-475B-AA22-6AD4CCB803BA}">
      <dgm:prSet phldrT="[文本]"/>
      <dgm:spPr/>
      <dgm:t>
        <a:bodyPr/>
        <a:lstStyle/>
        <a:p>
          <a:r>
            <a:rPr lang="en-US" altLang="zh-CN" dirty="0" smtClean="0"/>
            <a:t>More time to init</a:t>
          </a:r>
          <a:endParaRPr lang="zh-CN" altLang="en-US" dirty="0"/>
        </a:p>
      </dgm:t>
    </dgm:pt>
    <dgm:pt modelId="{9EDC985D-9C25-4587-8E7B-81EF3D75BAAF}" type="parTrans" cxnId="{C6366453-2873-49BB-9702-A7811675A3C8}">
      <dgm:prSet/>
      <dgm:spPr/>
      <dgm:t>
        <a:bodyPr/>
        <a:lstStyle/>
        <a:p>
          <a:endParaRPr lang="zh-CN" altLang="en-US"/>
        </a:p>
      </dgm:t>
    </dgm:pt>
    <dgm:pt modelId="{F9B4B42A-4125-4515-BA5A-F4C65BBB468A}" type="sibTrans" cxnId="{C6366453-2873-49BB-9702-A7811675A3C8}">
      <dgm:prSet/>
      <dgm:spPr/>
      <dgm:t>
        <a:bodyPr/>
        <a:lstStyle/>
        <a:p>
          <a:endParaRPr lang="zh-CN" altLang="en-US"/>
        </a:p>
      </dgm:t>
    </dgm:pt>
    <dgm:pt modelId="{8C6C5F59-8A0C-4DEE-843D-38EB579317F4}">
      <dgm:prSet phldrT="[文本]"/>
      <dgm:spPr/>
      <dgm:t>
        <a:bodyPr/>
        <a:lstStyle/>
        <a:p>
          <a:r>
            <a:rPr lang="en-US" altLang="zh-CN" dirty="0" smtClean="0"/>
            <a:t>Absolute layout</a:t>
          </a:r>
          <a:endParaRPr lang="zh-CN" altLang="en-US" dirty="0"/>
        </a:p>
      </dgm:t>
    </dgm:pt>
    <dgm:pt modelId="{4B53795D-A190-43A7-B430-E1110B358485}" type="parTrans" cxnId="{B5C2077B-92E8-4AB1-AACD-95FB397954DA}">
      <dgm:prSet/>
      <dgm:spPr/>
      <dgm:t>
        <a:bodyPr/>
        <a:lstStyle/>
        <a:p>
          <a:endParaRPr lang="zh-CN" altLang="en-US"/>
        </a:p>
      </dgm:t>
    </dgm:pt>
    <dgm:pt modelId="{21913BD4-706F-4EF7-AAFE-4291F00364B0}" type="sibTrans" cxnId="{B5C2077B-92E8-4AB1-AACD-95FB397954DA}">
      <dgm:prSet/>
      <dgm:spPr/>
      <dgm:t>
        <a:bodyPr/>
        <a:lstStyle/>
        <a:p>
          <a:endParaRPr lang="zh-CN" altLang="en-US"/>
        </a:p>
      </dgm:t>
    </dgm:pt>
    <dgm:pt modelId="{0A1C9164-35B1-448C-A8D6-D64745F094D4}">
      <dgm:prSet phldrT="[文本]"/>
      <dgm:spPr/>
      <dgm:t>
        <a:bodyPr/>
        <a:lstStyle/>
        <a:p>
          <a:r>
            <a:rPr lang="en-US" altLang="zh-CN" dirty="0" smtClean="0"/>
            <a:t>Much resize watcher</a:t>
          </a:r>
          <a:endParaRPr lang="zh-CN" altLang="en-US" dirty="0"/>
        </a:p>
      </dgm:t>
    </dgm:pt>
    <dgm:pt modelId="{A07196C4-90D5-424A-8DD2-CB920A460788}" type="parTrans" cxnId="{417FF393-AED7-4620-ACE1-A16E8A12DA96}">
      <dgm:prSet/>
      <dgm:spPr/>
      <dgm:t>
        <a:bodyPr/>
        <a:lstStyle/>
        <a:p>
          <a:endParaRPr lang="zh-CN" altLang="en-US"/>
        </a:p>
      </dgm:t>
    </dgm:pt>
    <dgm:pt modelId="{3CDA841C-4DD5-4394-94E2-C27D3A767B99}" type="sibTrans" cxnId="{417FF393-AED7-4620-ACE1-A16E8A12DA96}">
      <dgm:prSet/>
      <dgm:spPr/>
      <dgm:t>
        <a:bodyPr/>
        <a:lstStyle/>
        <a:p>
          <a:endParaRPr lang="zh-CN" altLang="en-US"/>
        </a:p>
      </dgm:t>
    </dgm:pt>
    <dgm:pt modelId="{C1765A82-E319-474F-8967-7D39AAA95F66}" type="pres">
      <dgm:prSet presAssocID="{4E78C59E-A607-4810-8210-9102EB5FF98B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AA779B1-30A4-4AEC-B031-A8C0F273C1C5}" type="pres">
      <dgm:prSet presAssocID="{4E78C59E-A607-4810-8210-9102EB5FF98B}" presName="dummyMaxCanvas" presStyleCnt="0"/>
      <dgm:spPr/>
    </dgm:pt>
    <dgm:pt modelId="{D377F916-E760-4D55-83E3-41B4D38AB878}" type="pres">
      <dgm:prSet presAssocID="{4E78C59E-A607-4810-8210-9102EB5FF98B}" presName="parentComposite" presStyleCnt="0"/>
      <dgm:spPr/>
    </dgm:pt>
    <dgm:pt modelId="{007A1EC4-D29F-480B-B78C-CBBDA065A767}" type="pres">
      <dgm:prSet presAssocID="{4E78C59E-A607-4810-8210-9102EB5FF98B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8E6247E0-7E90-4928-93A5-AE54B84600CB}" type="pres">
      <dgm:prSet presAssocID="{4E78C59E-A607-4810-8210-9102EB5FF98B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E5FF11A0-9250-427C-9779-C29B52E24A4A}" type="pres">
      <dgm:prSet presAssocID="{4E78C59E-A607-4810-8210-9102EB5FF98B}" presName="childrenComposite" presStyleCnt="0"/>
      <dgm:spPr/>
    </dgm:pt>
    <dgm:pt modelId="{44F47BCF-1306-454F-89EB-9A8A40E8F7EF}" type="pres">
      <dgm:prSet presAssocID="{4E78C59E-A607-4810-8210-9102EB5FF98B}" presName="dummyMaxCanvas_ChildArea" presStyleCnt="0"/>
      <dgm:spPr/>
    </dgm:pt>
    <dgm:pt modelId="{1BE68AF7-DECD-48DD-8696-FBB7845C29EE}" type="pres">
      <dgm:prSet presAssocID="{4E78C59E-A607-4810-8210-9102EB5FF98B}" presName="fulcrum" presStyleLbl="alignAccFollowNode1" presStyleIdx="2" presStyleCnt="4"/>
      <dgm:spPr/>
    </dgm:pt>
    <dgm:pt modelId="{C2A728FF-035F-4123-8B67-D86CEF00E888}" type="pres">
      <dgm:prSet presAssocID="{4E78C59E-A607-4810-8210-9102EB5FF98B}" presName="balance_20" presStyleLbl="alignAccFollowNode1" presStyleIdx="3" presStyleCnt="4">
        <dgm:presLayoutVars>
          <dgm:bulletEnabled val="1"/>
        </dgm:presLayoutVars>
      </dgm:prSet>
      <dgm:spPr/>
    </dgm:pt>
    <dgm:pt modelId="{CA34D95C-FC7F-40A6-8A6F-C55933AE1A7B}" type="pres">
      <dgm:prSet presAssocID="{4E78C59E-A607-4810-8210-9102EB5FF98B}" presName="left_20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262C5A-0CE3-45C7-A23A-0EC9D600E57D}" type="pres">
      <dgm:prSet presAssocID="{4E78C59E-A607-4810-8210-9102EB5FF98B}" presName="left_20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80B64C-1F5C-48DC-A582-1561E62B1FE3}" type="presOf" srcId="{0A1C9164-35B1-448C-A8D6-D64745F094D4}" destId="{B7262C5A-0CE3-45C7-A23A-0EC9D600E57D}" srcOrd="0" destOrd="0" presId="urn:microsoft.com/office/officeart/2005/8/layout/balance1"/>
    <dgm:cxn modelId="{417FF393-AED7-4620-ACE1-A16E8A12DA96}" srcId="{50085E7F-2789-4991-BB65-3B6B8017E334}" destId="{0A1C9164-35B1-448C-A8D6-D64745F094D4}" srcOrd="1" destOrd="0" parTransId="{A07196C4-90D5-424A-8DD2-CB920A460788}" sibTransId="{3CDA841C-4DD5-4394-94E2-C27D3A767B99}"/>
    <dgm:cxn modelId="{1465F4ED-746E-4C99-8C61-7AC2B6C57F28}" type="presOf" srcId="{F2B8F94D-214D-475B-AA22-6AD4CCB803BA}" destId="{CA34D95C-FC7F-40A6-8A6F-C55933AE1A7B}" srcOrd="0" destOrd="0" presId="urn:microsoft.com/office/officeart/2005/8/layout/balance1"/>
    <dgm:cxn modelId="{C6366453-2873-49BB-9702-A7811675A3C8}" srcId="{50085E7F-2789-4991-BB65-3B6B8017E334}" destId="{F2B8F94D-214D-475B-AA22-6AD4CCB803BA}" srcOrd="0" destOrd="0" parTransId="{9EDC985D-9C25-4587-8E7B-81EF3D75BAAF}" sibTransId="{F9B4B42A-4125-4515-BA5A-F4C65BBB468A}"/>
    <dgm:cxn modelId="{1CF21C37-8D54-490A-879C-99577221A6CB}" type="presOf" srcId="{8C6C5F59-8A0C-4DEE-843D-38EB579317F4}" destId="{8E6247E0-7E90-4928-93A5-AE54B84600CB}" srcOrd="0" destOrd="0" presId="urn:microsoft.com/office/officeart/2005/8/layout/balance1"/>
    <dgm:cxn modelId="{B5C2077B-92E8-4AB1-AACD-95FB397954DA}" srcId="{4E78C59E-A607-4810-8210-9102EB5FF98B}" destId="{8C6C5F59-8A0C-4DEE-843D-38EB579317F4}" srcOrd="1" destOrd="0" parTransId="{4B53795D-A190-43A7-B430-E1110B358485}" sibTransId="{21913BD4-706F-4EF7-AAFE-4291F00364B0}"/>
    <dgm:cxn modelId="{359B3ECB-8F4F-43AA-965C-5CFB045A08B2}" type="presOf" srcId="{4E78C59E-A607-4810-8210-9102EB5FF98B}" destId="{C1765A82-E319-474F-8967-7D39AAA95F66}" srcOrd="0" destOrd="0" presId="urn:microsoft.com/office/officeart/2005/8/layout/balance1"/>
    <dgm:cxn modelId="{8FB67AB4-1A31-482D-B7FE-BD7002DD1EE7}" srcId="{4E78C59E-A607-4810-8210-9102EB5FF98B}" destId="{50085E7F-2789-4991-BB65-3B6B8017E334}" srcOrd="0" destOrd="0" parTransId="{083CCE80-8262-4172-93F7-50B8B23D1257}" sibTransId="{67D04A96-38E0-46C0-A573-974917FE281D}"/>
    <dgm:cxn modelId="{C40BF15D-BF19-4BCE-B085-F2AC1539253E}" type="presOf" srcId="{50085E7F-2789-4991-BB65-3B6B8017E334}" destId="{007A1EC4-D29F-480B-B78C-CBBDA065A767}" srcOrd="0" destOrd="0" presId="urn:microsoft.com/office/officeart/2005/8/layout/balance1"/>
    <dgm:cxn modelId="{01E3A486-F2AD-4FB3-8DE8-94322BA32DC4}" type="presParOf" srcId="{C1765A82-E319-474F-8967-7D39AAA95F66}" destId="{3AA779B1-30A4-4AEC-B031-A8C0F273C1C5}" srcOrd="0" destOrd="0" presId="urn:microsoft.com/office/officeart/2005/8/layout/balance1"/>
    <dgm:cxn modelId="{3073F045-5E51-4FC4-B901-7C03B64021B1}" type="presParOf" srcId="{C1765A82-E319-474F-8967-7D39AAA95F66}" destId="{D377F916-E760-4D55-83E3-41B4D38AB878}" srcOrd="1" destOrd="0" presId="urn:microsoft.com/office/officeart/2005/8/layout/balance1"/>
    <dgm:cxn modelId="{08B222FB-B581-4016-82E6-5EF3CAF2A606}" type="presParOf" srcId="{D377F916-E760-4D55-83E3-41B4D38AB878}" destId="{007A1EC4-D29F-480B-B78C-CBBDA065A767}" srcOrd="0" destOrd="0" presId="urn:microsoft.com/office/officeart/2005/8/layout/balance1"/>
    <dgm:cxn modelId="{3EBB5834-832A-41ED-B3DD-EF4CA63232F8}" type="presParOf" srcId="{D377F916-E760-4D55-83E3-41B4D38AB878}" destId="{8E6247E0-7E90-4928-93A5-AE54B84600CB}" srcOrd="1" destOrd="0" presId="urn:microsoft.com/office/officeart/2005/8/layout/balance1"/>
    <dgm:cxn modelId="{D44BF189-DA4E-47BD-A3EA-FC84C4312342}" type="presParOf" srcId="{C1765A82-E319-474F-8967-7D39AAA95F66}" destId="{E5FF11A0-9250-427C-9779-C29B52E24A4A}" srcOrd="2" destOrd="0" presId="urn:microsoft.com/office/officeart/2005/8/layout/balance1"/>
    <dgm:cxn modelId="{B3F4479B-8682-4ACF-A349-5E63DBCABA7E}" type="presParOf" srcId="{E5FF11A0-9250-427C-9779-C29B52E24A4A}" destId="{44F47BCF-1306-454F-89EB-9A8A40E8F7EF}" srcOrd="0" destOrd="0" presId="urn:microsoft.com/office/officeart/2005/8/layout/balance1"/>
    <dgm:cxn modelId="{614A4B54-8F95-46FD-ACEC-2113CFA1E398}" type="presParOf" srcId="{E5FF11A0-9250-427C-9779-C29B52E24A4A}" destId="{1BE68AF7-DECD-48DD-8696-FBB7845C29EE}" srcOrd="1" destOrd="0" presId="urn:microsoft.com/office/officeart/2005/8/layout/balance1"/>
    <dgm:cxn modelId="{9696FDD9-C0C9-4BC2-AAB8-29734A3BB843}" type="presParOf" srcId="{E5FF11A0-9250-427C-9779-C29B52E24A4A}" destId="{C2A728FF-035F-4123-8B67-D86CEF00E888}" srcOrd="2" destOrd="0" presId="urn:microsoft.com/office/officeart/2005/8/layout/balance1"/>
    <dgm:cxn modelId="{E69DC1ED-E358-45EE-A319-1581F4E7CC40}" type="presParOf" srcId="{E5FF11A0-9250-427C-9779-C29B52E24A4A}" destId="{CA34D95C-FC7F-40A6-8A6F-C55933AE1A7B}" srcOrd="3" destOrd="0" presId="urn:microsoft.com/office/officeart/2005/8/layout/balance1"/>
    <dgm:cxn modelId="{6D410F13-4A55-4740-9BE6-B76223F3557C}" type="presParOf" srcId="{E5FF11A0-9250-427C-9779-C29B52E24A4A}" destId="{B7262C5A-0CE3-45C7-A23A-0EC9D600E57D}" srcOrd="4" destOrd="0" presId="urn:microsoft.com/office/officeart/2005/8/layout/balance1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E78C59E-A607-4810-8210-9102EB5FF98B}" type="doc">
      <dgm:prSet loTypeId="urn:microsoft.com/office/officeart/2005/8/layout/arrow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085E7F-2789-4991-BB65-3B6B8017E334}">
      <dgm:prSet phldrT="[文本]"/>
      <dgm:spPr/>
      <dgm:t>
        <a:bodyPr/>
        <a:lstStyle/>
        <a:p>
          <a:r>
            <a:rPr lang="en-US" altLang="zh-CN" dirty="0" smtClean="0">
              <a:solidFill>
                <a:srgbClr val="C00000"/>
              </a:solidFill>
            </a:rPr>
            <a:t>Global binding</a:t>
          </a:r>
          <a:endParaRPr lang="zh-CN" altLang="en-US" dirty="0">
            <a:solidFill>
              <a:srgbClr val="C00000"/>
            </a:solidFill>
          </a:endParaRPr>
        </a:p>
      </dgm:t>
    </dgm:pt>
    <dgm:pt modelId="{083CCE80-8262-4172-93F7-50B8B23D1257}" type="parTrans" cxnId="{8FB67AB4-1A31-482D-B7FE-BD7002DD1EE7}">
      <dgm:prSet/>
      <dgm:spPr/>
      <dgm:t>
        <a:bodyPr/>
        <a:lstStyle/>
        <a:p>
          <a:endParaRPr lang="zh-CN" altLang="en-US"/>
        </a:p>
      </dgm:t>
    </dgm:pt>
    <dgm:pt modelId="{67D04A96-38E0-46C0-A573-974917FE281D}" type="sibTrans" cxnId="{8FB67AB4-1A31-482D-B7FE-BD7002DD1EE7}">
      <dgm:prSet/>
      <dgm:spPr/>
      <dgm:t>
        <a:bodyPr/>
        <a:lstStyle/>
        <a:p>
          <a:endParaRPr lang="zh-CN" altLang="en-US"/>
        </a:p>
      </dgm:t>
    </dgm:pt>
    <dgm:pt modelId="{8C6C5F59-8A0C-4DEE-843D-38EB579317F4}">
      <dgm:prSet phldrT="[文本]"/>
      <dgm:spPr/>
      <dgm:t>
        <a:bodyPr/>
        <a:lstStyle/>
        <a:p>
          <a:r>
            <a:rPr lang="en-US" altLang="zh-CN" dirty="0" smtClean="0">
              <a:solidFill>
                <a:srgbClr val="C00000"/>
              </a:solidFill>
            </a:rPr>
            <a:t>Self-binding</a:t>
          </a:r>
          <a:endParaRPr lang="zh-CN" altLang="en-US" dirty="0">
            <a:solidFill>
              <a:srgbClr val="C00000"/>
            </a:solidFill>
          </a:endParaRPr>
        </a:p>
      </dgm:t>
    </dgm:pt>
    <dgm:pt modelId="{4B53795D-A190-43A7-B430-E1110B358485}" type="parTrans" cxnId="{B5C2077B-92E8-4AB1-AACD-95FB397954DA}">
      <dgm:prSet/>
      <dgm:spPr/>
      <dgm:t>
        <a:bodyPr/>
        <a:lstStyle/>
        <a:p>
          <a:endParaRPr lang="zh-CN" altLang="en-US"/>
        </a:p>
      </dgm:t>
    </dgm:pt>
    <dgm:pt modelId="{21913BD4-706F-4EF7-AAFE-4291F00364B0}" type="sibTrans" cxnId="{B5C2077B-92E8-4AB1-AACD-95FB397954DA}">
      <dgm:prSet/>
      <dgm:spPr/>
      <dgm:t>
        <a:bodyPr/>
        <a:lstStyle/>
        <a:p>
          <a:endParaRPr lang="zh-CN" altLang="en-US"/>
        </a:p>
      </dgm:t>
    </dgm:pt>
    <dgm:pt modelId="{81BF1906-2741-4FD3-97E2-853837E3E529}">
      <dgm:prSet phldrT="[文本]"/>
      <dgm:spPr/>
      <dgm:t>
        <a:bodyPr/>
        <a:lstStyle/>
        <a:p>
          <a:r>
            <a:rPr lang="en-US" altLang="zh-CN" dirty="0" smtClean="0">
              <a:solidFill>
                <a:srgbClr val="C00000"/>
              </a:solidFill>
            </a:rPr>
            <a:t>Pushing</a:t>
          </a:r>
          <a:endParaRPr lang="zh-CN" altLang="en-US" dirty="0">
            <a:solidFill>
              <a:srgbClr val="C00000"/>
            </a:solidFill>
          </a:endParaRPr>
        </a:p>
      </dgm:t>
    </dgm:pt>
    <dgm:pt modelId="{08681EEA-F7CD-48A2-9033-2ACCE3AD8153}" type="parTrans" cxnId="{667DE35E-B50F-4DC1-B536-10BDC02A62E4}">
      <dgm:prSet/>
      <dgm:spPr/>
      <dgm:t>
        <a:bodyPr/>
        <a:lstStyle/>
        <a:p>
          <a:endParaRPr lang="zh-CN" altLang="en-US"/>
        </a:p>
      </dgm:t>
    </dgm:pt>
    <dgm:pt modelId="{25FD5940-312A-49F9-8B96-B8AB00B52CD2}" type="sibTrans" cxnId="{667DE35E-B50F-4DC1-B536-10BDC02A62E4}">
      <dgm:prSet/>
      <dgm:spPr/>
      <dgm:t>
        <a:bodyPr/>
        <a:lstStyle/>
        <a:p>
          <a:endParaRPr lang="zh-CN" altLang="en-US"/>
        </a:p>
      </dgm:t>
    </dgm:pt>
    <dgm:pt modelId="{32429D23-0EBA-438C-A2B8-840EDA6FAF6F}">
      <dgm:prSet/>
      <dgm:spPr/>
      <dgm:t>
        <a:bodyPr/>
        <a:lstStyle/>
        <a:p>
          <a:r>
            <a: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rPr>
            <a:t>(D)Framework reliable</a:t>
          </a:r>
          <a:endParaRPr lang="zh-CN" alt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EB999EE-F3A8-44B2-87DB-13B00DD38E36}" type="parTrans" cxnId="{57403D32-7AB8-4A95-B73A-89DC3E7DD4A3}">
      <dgm:prSet/>
      <dgm:spPr/>
      <dgm:t>
        <a:bodyPr/>
        <a:lstStyle/>
        <a:p>
          <a:endParaRPr lang="zh-CN" altLang="en-US"/>
        </a:p>
      </dgm:t>
    </dgm:pt>
    <dgm:pt modelId="{F2AA71D8-3D38-42F7-A853-BB1A2FDB63AA}" type="sibTrans" cxnId="{57403D32-7AB8-4A95-B73A-89DC3E7DD4A3}">
      <dgm:prSet/>
      <dgm:spPr/>
      <dgm:t>
        <a:bodyPr/>
        <a:lstStyle/>
        <a:p>
          <a:endParaRPr lang="zh-CN" altLang="en-US"/>
        </a:p>
      </dgm:t>
    </dgm:pt>
    <dgm:pt modelId="{A84A9D4D-9EA5-44B4-A1D2-14BC270E371D}">
      <dgm:prSet/>
      <dgm:spPr/>
      <dgm:t>
        <a:bodyPr/>
        <a:lstStyle/>
        <a:p>
          <a:r>
            <a: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rPr>
            <a:t>(D)Least  efficient in running</a:t>
          </a:r>
          <a:endParaRPr lang="zh-CN" alt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5F39AF9-9BC0-4521-A8CD-718072A41823}" type="parTrans" cxnId="{69BD6246-621E-44FD-8D9F-DEFFEBBC8682}">
      <dgm:prSet/>
      <dgm:spPr/>
      <dgm:t>
        <a:bodyPr/>
        <a:lstStyle/>
        <a:p>
          <a:endParaRPr lang="zh-CN" altLang="en-US"/>
        </a:p>
      </dgm:t>
    </dgm:pt>
    <dgm:pt modelId="{CA89E1BC-EA8C-4D5F-8EAA-77593D313BD2}" type="sibTrans" cxnId="{69BD6246-621E-44FD-8D9F-DEFFEBBC8682}">
      <dgm:prSet/>
      <dgm:spPr/>
      <dgm:t>
        <a:bodyPr/>
        <a:lstStyle/>
        <a:p>
          <a:endParaRPr lang="zh-CN" altLang="en-US"/>
        </a:p>
      </dgm:t>
    </dgm:pt>
    <dgm:pt modelId="{E07E9893-0079-48C3-8A7D-DE24474EB571}">
      <dgm:prSet/>
      <dgm:spPr/>
      <dgm:t>
        <a:bodyPr/>
        <a:lstStyle/>
        <a:p>
          <a:r>
            <a: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rPr>
            <a:t>(A)Most efficient in development</a:t>
          </a:r>
          <a:endParaRPr lang="zh-CN" alt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0E7544AA-C2E7-45CD-B4C7-2D3EEC32BF0B}" type="parTrans" cxnId="{89194F92-D828-42A0-A156-F83CAE986E30}">
      <dgm:prSet/>
      <dgm:spPr/>
      <dgm:t>
        <a:bodyPr/>
        <a:lstStyle/>
        <a:p>
          <a:endParaRPr lang="zh-CN" altLang="en-US"/>
        </a:p>
      </dgm:t>
    </dgm:pt>
    <dgm:pt modelId="{BBC117DE-340F-4588-93F4-FA011D68AC0E}" type="sibTrans" cxnId="{89194F92-D828-42A0-A156-F83CAE986E30}">
      <dgm:prSet/>
      <dgm:spPr/>
      <dgm:t>
        <a:bodyPr/>
        <a:lstStyle/>
        <a:p>
          <a:endParaRPr lang="zh-CN" altLang="en-US"/>
        </a:p>
      </dgm:t>
    </dgm:pt>
    <dgm:pt modelId="{C6A00743-DC01-461D-A2D6-3D666D0EDEAA}">
      <dgm:prSet/>
      <dgm:spPr/>
      <dgm:t>
        <a:bodyPr/>
        <a:lstStyle/>
        <a:p>
          <a:r>
            <a: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rPr>
            <a:t>(D)Least efficient in running</a:t>
          </a:r>
          <a:endParaRPr lang="zh-CN" alt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5B5B433-E229-4A42-94C6-885134D913D3}" type="sibTrans" cxnId="{19E48D36-2BF6-49B0-93DB-798CFE9BFB31}">
      <dgm:prSet/>
      <dgm:spPr/>
      <dgm:t>
        <a:bodyPr/>
        <a:lstStyle/>
        <a:p>
          <a:endParaRPr lang="zh-CN" altLang="en-US"/>
        </a:p>
      </dgm:t>
    </dgm:pt>
    <dgm:pt modelId="{686E13C0-BDDB-4845-8B56-1133EDF8BDCB}" type="parTrans" cxnId="{19E48D36-2BF6-49B0-93DB-798CFE9BFB31}">
      <dgm:prSet/>
      <dgm:spPr/>
      <dgm:t>
        <a:bodyPr/>
        <a:lstStyle/>
        <a:p>
          <a:endParaRPr lang="zh-CN" altLang="en-US"/>
        </a:p>
      </dgm:t>
    </dgm:pt>
    <dgm:pt modelId="{2481153C-682A-4F34-B049-3AACF1E00528}">
      <dgm:prSet/>
      <dgm:spPr/>
      <dgm:t>
        <a:bodyPr/>
        <a:lstStyle/>
        <a:p>
          <a:r>
            <a: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rPr>
            <a:t>(A)no Framework reliable</a:t>
          </a:r>
          <a:endParaRPr lang="zh-CN" alt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808D5DBA-00C1-445F-9914-B979EE932E8A}" type="parTrans" cxnId="{DEC9E83B-A902-4B5F-B010-94C1FB7F0CF6}">
      <dgm:prSet/>
      <dgm:spPr/>
      <dgm:t>
        <a:bodyPr/>
        <a:lstStyle/>
        <a:p>
          <a:endParaRPr lang="zh-CN" altLang="en-US"/>
        </a:p>
      </dgm:t>
    </dgm:pt>
    <dgm:pt modelId="{82EE3F76-FD9C-43C8-A0BF-26C9A9EE9CB3}" type="sibTrans" cxnId="{DEC9E83B-A902-4B5F-B010-94C1FB7F0CF6}">
      <dgm:prSet/>
      <dgm:spPr/>
      <dgm:t>
        <a:bodyPr/>
        <a:lstStyle/>
        <a:p>
          <a:endParaRPr lang="zh-CN" altLang="en-US"/>
        </a:p>
      </dgm:t>
    </dgm:pt>
    <dgm:pt modelId="{79CB7A1B-5F13-482E-8BCC-FD5BD4B80091}">
      <dgm:prSet/>
      <dgm:spPr/>
      <dgm:t>
        <a:bodyPr/>
        <a:lstStyle/>
        <a:p>
          <a:r>
            <a: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rPr>
            <a:t>(A)Do not care </a:t>
          </a:r>
          <a:r>
            <a:rPr lang="en-US" altLang="zh-CN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referance</a:t>
          </a:r>
          <a:endParaRPr lang="zh-CN" alt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87468493-8B55-463E-A4D0-38BC3B1D3CB5}" type="parTrans" cxnId="{2B0F45AA-F83B-4372-8809-045D893B207D}">
      <dgm:prSet/>
      <dgm:spPr/>
      <dgm:t>
        <a:bodyPr/>
        <a:lstStyle/>
        <a:p>
          <a:endParaRPr lang="zh-CN" altLang="en-US"/>
        </a:p>
      </dgm:t>
    </dgm:pt>
    <dgm:pt modelId="{59F63088-D51D-4DC9-9ABF-3D924F8B5570}" type="sibTrans" cxnId="{2B0F45AA-F83B-4372-8809-045D893B207D}">
      <dgm:prSet/>
      <dgm:spPr/>
      <dgm:t>
        <a:bodyPr/>
        <a:lstStyle/>
        <a:p>
          <a:endParaRPr lang="zh-CN" altLang="en-US"/>
        </a:p>
      </dgm:t>
    </dgm:pt>
    <dgm:pt modelId="{095DCD99-F291-4EF9-BAC1-1A4BE85168D6}">
      <dgm:prSet/>
      <dgm:spPr/>
      <dgm:t>
        <a:bodyPr/>
        <a:lstStyle/>
        <a:p>
          <a:r>
            <a: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rPr>
            <a:t>(</a:t>
          </a:r>
          <a:r>
            <a:rPr lang="en-US" altLang="zh-CN" smtClean="0">
              <a:solidFill>
                <a:schemeClr val="tx1">
                  <a:lumMod val="75000"/>
                  <a:lumOff val="25000"/>
                </a:schemeClr>
              </a:solidFill>
            </a:rPr>
            <a:t>D)Care referance</a:t>
          </a:r>
          <a:endParaRPr lang="zh-CN" alt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1003A10-3EA2-4496-A109-843462F3DFCF}" type="parTrans" cxnId="{73BFADB3-7E8F-4470-BB4D-EF1E59B6F20E}">
      <dgm:prSet/>
      <dgm:spPr/>
      <dgm:t>
        <a:bodyPr/>
        <a:lstStyle/>
        <a:p>
          <a:endParaRPr lang="zh-CN" altLang="en-US"/>
        </a:p>
      </dgm:t>
    </dgm:pt>
    <dgm:pt modelId="{26688590-FE82-4B90-AC96-CB1FDFACF46F}" type="sibTrans" cxnId="{73BFADB3-7E8F-4470-BB4D-EF1E59B6F20E}">
      <dgm:prSet/>
      <dgm:spPr/>
      <dgm:t>
        <a:bodyPr/>
        <a:lstStyle/>
        <a:p>
          <a:endParaRPr lang="zh-CN" altLang="en-US"/>
        </a:p>
      </dgm:t>
    </dgm:pt>
    <dgm:pt modelId="{74B7AC30-FD9F-4E9A-854D-D8F4877DC545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rPr>
            <a:t>(D)Care </a:t>
          </a:r>
          <a:r>
            <a:rPr lang="en-US" altLang="zh-CN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referance</a:t>
          </a:r>
          <a:r>
            <a: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endParaRPr lang="zh-CN" altLang="en-US" dirty="0">
            <a:solidFill>
              <a:srgbClr val="C00000"/>
            </a:solidFill>
          </a:endParaRPr>
        </a:p>
      </dgm:t>
    </dgm:pt>
    <dgm:pt modelId="{41855BCB-B7E3-47FC-AA6B-2717EC2CBCDB}" type="parTrans" cxnId="{E3EFB564-8DE6-4881-B415-2E1FF6BBCE49}">
      <dgm:prSet/>
      <dgm:spPr/>
      <dgm:t>
        <a:bodyPr/>
        <a:lstStyle/>
        <a:p>
          <a:endParaRPr lang="zh-CN" altLang="en-US"/>
        </a:p>
      </dgm:t>
    </dgm:pt>
    <dgm:pt modelId="{B5D85B56-81A4-4858-BA1A-62452BD1D98F}" type="sibTrans" cxnId="{E3EFB564-8DE6-4881-B415-2E1FF6BBCE49}">
      <dgm:prSet/>
      <dgm:spPr/>
      <dgm:t>
        <a:bodyPr/>
        <a:lstStyle/>
        <a:p>
          <a:endParaRPr lang="zh-CN" altLang="en-US"/>
        </a:p>
      </dgm:t>
    </dgm:pt>
    <dgm:pt modelId="{72426CD1-74F9-4A75-BD38-86C9D9C0B7CD}">
      <dgm:prSet/>
      <dgm:spPr/>
      <dgm:t>
        <a:bodyPr/>
        <a:lstStyle/>
        <a:p>
          <a:r>
            <a: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rPr>
            <a:t>(D)Least  efficient in developing</a:t>
          </a:r>
          <a:endParaRPr lang="zh-CN" alt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A29CD27-999C-408D-8363-04AF14F409D8}" type="parTrans" cxnId="{B8F2079F-21C9-43E5-AE3A-CA555241A8EB}">
      <dgm:prSet/>
      <dgm:spPr/>
      <dgm:t>
        <a:bodyPr/>
        <a:lstStyle/>
        <a:p>
          <a:endParaRPr lang="zh-CN" altLang="en-US"/>
        </a:p>
      </dgm:t>
    </dgm:pt>
    <dgm:pt modelId="{BF92606A-D523-4863-97F1-4BDDB674C22A}" type="sibTrans" cxnId="{B8F2079F-21C9-43E5-AE3A-CA555241A8EB}">
      <dgm:prSet/>
      <dgm:spPr/>
      <dgm:t>
        <a:bodyPr/>
        <a:lstStyle/>
        <a:p>
          <a:endParaRPr lang="zh-CN" altLang="en-US"/>
        </a:p>
      </dgm:t>
    </dgm:pt>
    <dgm:pt modelId="{EE46011D-1968-4216-AA32-EE9FB6113D41}">
      <dgm:prSet/>
      <dgm:spPr/>
      <dgm:t>
        <a:bodyPr/>
        <a:lstStyle/>
        <a:p>
          <a:r>
            <a: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rPr>
            <a:t>(A)Most efficient in running</a:t>
          </a:r>
          <a:endParaRPr lang="zh-CN" alt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648D2693-805D-41D6-8FEC-A2B11F44E698}" type="parTrans" cxnId="{640A8638-218D-4122-BA8E-AF855F19ABFE}">
      <dgm:prSet/>
      <dgm:spPr/>
      <dgm:t>
        <a:bodyPr/>
        <a:lstStyle/>
        <a:p>
          <a:endParaRPr lang="zh-CN" altLang="en-US"/>
        </a:p>
      </dgm:t>
    </dgm:pt>
    <dgm:pt modelId="{5B148EF8-D3DD-47FE-A654-AD120C911B80}" type="sibTrans" cxnId="{640A8638-218D-4122-BA8E-AF855F19ABFE}">
      <dgm:prSet/>
      <dgm:spPr/>
      <dgm:t>
        <a:bodyPr/>
        <a:lstStyle/>
        <a:p>
          <a:endParaRPr lang="zh-CN" altLang="en-US"/>
        </a:p>
      </dgm:t>
    </dgm:pt>
    <dgm:pt modelId="{60AAC759-D33C-4C69-ACBF-90032EF9206B}">
      <dgm:prSet/>
      <dgm:spPr/>
      <dgm:t>
        <a:bodyPr/>
        <a:lstStyle/>
        <a:p>
          <a:r>
            <a: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rPr>
            <a:t>(A)No framework reliable</a:t>
          </a:r>
          <a:endParaRPr lang="zh-CN" alt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58033005-F2FE-4D81-AD17-C4C6FA477ABF}" type="parTrans" cxnId="{33A35365-8C51-42E3-BFF9-3C6B19DDC6F4}">
      <dgm:prSet/>
      <dgm:spPr/>
      <dgm:t>
        <a:bodyPr/>
        <a:lstStyle/>
        <a:p>
          <a:endParaRPr lang="zh-CN" altLang="en-US"/>
        </a:p>
      </dgm:t>
    </dgm:pt>
    <dgm:pt modelId="{9ECA0D53-56AD-482A-8B5A-57350ADD706D}" type="sibTrans" cxnId="{33A35365-8C51-42E3-BFF9-3C6B19DDC6F4}">
      <dgm:prSet/>
      <dgm:spPr/>
      <dgm:t>
        <a:bodyPr/>
        <a:lstStyle/>
        <a:p>
          <a:endParaRPr lang="zh-CN" altLang="en-US"/>
        </a:p>
      </dgm:t>
    </dgm:pt>
    <dgm:pt modelId="{CA6F9BD0-8792-40CF-B365-6187C5C49182}" type="pres">
      <dgm:prSet presAssocID="{4E78C59E-A607-4810-8210-9102EB5FF98B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5B1210-E225-4F19-BE04-55ACEDCF13A4}" type="pres">
      <dgm:prSet presAssocID="{4E78C59E-A607-4810-8210-9102EB5FF98B}" presName="arrow" presStyleLbl="bgShp" presStyleIdx="0" presStyleCnt="1"/>
      <dgm:spPr/>
    </dgm:pt>
    <dgm:pt modelId="{9CDB8E26-CFD8-4A0C-AC6E-5FCC08DA9874}" type="pres">
      <dgm:prSet presAssocID="{4E78C59E-A607-4810-8210-9102EB5FF98B}" presName="arrowDiagram3" presStyleCnt="0"/>
      <dgm:spPr/>
    </dgm:pt>
    <dgm:pt modelId="{93CEFCD2-A9A5-4425-A56E-3474C2E37AD9}" type="pres">
      <dgm:prSet presAssocID="{50085E7F-2789-4991-BB65-3B6B8017E334}" presName="bullet3a" presStyleLbl="node1" presStyleIdx="0" presStyleCnt="3"/>
      <dgm:spPr/>
    </dgm:pt>
    <dgm:pt modelId="{45D5F85B-D2C1-4BD0-8252-1A6528A75FA7}" type="pres">
      <dgm:prSet presAssocID="{50085E7F-2789-4991-BB65-3B6B8017E334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B23436-32A1-47B8-AED8-104BF75D3A5A}" type="pres">
      <dgm:prSet presAssocID="{8C6C5F59-8A0C-4DEE-843D-38EB579317F4}" presName="bullet3b" presStyleLbl="node1" presStyleIdx="1" presStyleCnt="3"/>
      <dgm:spPr/>
    </dgm:pt>
    <dgm:pt modelId="{622C50A3-DEEC-4C87-A402-FD444D679805}" type="pres">
      <dgm:prSet presAssocID="{8C6C5F59-8A0C-4DEE-843D-38EB579317F4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39371A-4B3F-4A63-9307-677920A54CFB}" type="pres">
      <dgm:prSet presAssocID="{81BF1906-2741-4FD3-97E2-853837E3E529}" presName="bullet3c" presStyleLbl="node1" presStyleIdx="2" presStyleCnt="3"/>
      <dgm:spPr/>
    </dgm:pt>
    <dgm:pt modelId="{AF283B33-361A-4066-B739-073FF0ABF7BC}" type="pres">
      <dgm:prSet presAssocID="{81BF1906-2741-4FD3-97E2-853837E3E529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EFB564-8DE6-4881-B415-2E1FF6BBCE49}" srcId="{81BF1906-2741-4FD3-97E2-853837E3E529}" destId="{74B7AC30-FD9F-4E9A-854D-D8F4877DC545}" srcOrd="0" destOrd="0" parTransId="{41855BCB-B7E3-47FC-AA6B-2717EC2CBCDB}" sibTransId="{B5D85B56-81A4-4858-BA1A-62452BD1D98F}"/>
    <dgm:cxn modelId="{F204469E-1010-47D1-94F7-3C51096FCC91}" type="presOf" srcId="{A84A9D4D-9EA5-44B4-A1D2-14BC270E371D}" destId="{45D5F85B-D2C1-4BD0-8252-1A6528A75FA7}" srcOrd="0" destOrd="2" presId="urn:microsoft.com/office/officeart/2005/8/layout/arrow2"/>
    <dgm:cxn modelId="{57403D32-7AB8-4A95-B73A-89DC3E7DD4A3}" srcId="{50085E7F-2789-4991-BB65-3B6B8017E334}" destId="{32429D23-0EBA-438C-A2B8-840EDA6FAF6F}" srcOrd="0" destOrd="0" parTransId="{2EB999EE-F3A8-44B2-87DB-13B00DD38E36}" sibTransId="{F2AA71D8-3D38-42F7-A853-BB1A2FDB63AA}"/>
    <dgm:cxn modelId="{33A35365-8C51-42E3-BFF9-3C6B19DDC6F4}" srcId="{81BF1906-2741-4FD3-97E2-853837E3E529}" destId="{60AAC759-D33C-4C69-ACBF-90032EF9206B}" srcOrd="3" destOrd="0" parTransId="{58033005-F2FE-4D81-AD17-C4C6FA477ABF}" sibTransId="{9ECA0D53-56AD-482A-8B5A-57350ADD706D}"/>
    <dgm:cxn modelId="{279BEBE7-3916-4F09-BD3F-A5478DA1C5BE}" type="presOf" srcId="{EE46011D-1968-4216-AA32-EE9FB6113D41}" destId="{AF283B33-361A-4066-B739-073FF0ABF7BC}" srcOrd="0" destOrd="3" presId="urn:microsoft.com/office/officeart/2005/8/layout/arrow2"/>
    <dgm:cxn modelId="{89194F92-D828-42A0-A156-F83CAE986E30}" srcId="{50085E7F-2789-4991-BB65-3B6B8017E334}" destId="{E07E9893-0079-48C3-8A7D-DE24474EB571}" srcOrd="2" destOrd="0" parTransId="{0E7544AA-C2E7-45CD-B4C7-2D3EEC32BF0B}" sibTransId="{BBC117DE-340F-4588-93F4-FA011D68AC0E}"/>
    <dgm:cxn modelId="{73BFADB3-7E8F-4470-BB4D-EF1E59B6F20E}" srcId="{8C6C5F59-8A0C-4DEE-843D-38EB579317F4}" destId="{095DCD99-F291-4EF9-BAC1-1A4BE85168D6}" srcOrd="1" destOrd="0" parTransId="{C1003A10-3EA2-4496-A109-843462F3DFCF}" sibTransId="{26688590-FE82-4B90-AC96-CB1FDFACF46F}"/>
    <dgm:cxn modelId="{4B52B8D3-1915-4D5C-81FE-347AAE6206C4}" type="presOf" srcId="{2481153C-682A-4F34-B049-3AACF1E00528}" destId="{622C50A3-DEEC-4C87-A402-FD444D679805}" srcOrd="0" destOrd="3" presId="urn:microsoft.com/office/officeart/2005/8/layout/arrow2"/>
    <dgm:cxn modelId="{8591151A-B6F2-4966-9DCF-5EFC9B7CE2B2}" type="presOf" srcId="{8C6C5F59-8A0C-4DEE-843D-38EB579317F4}" destId="{622C50A3-DEEC-4C87-A402-FD444D679805}" srcOrd="0" destOrd="0" presId="urn:microsoft.com/office/officeart/2005/8/layout/arrow2"/>
    <dgm:cxn modelId="{667DE35E-B50F-4DC1-B536-10BDC02A62E4}" srcId="{4E78C59E-A607-4810-8210-9102EB5FF98B}" destId="{81BF1906-2741-4FD3-97E2-853837E3E529}" srcOrd="2" destOrd="0" parTransId="{08681EEA-F7CD-48A2-9033-2ACCE3AD8153}" sibTransId="{25FD5940-312A-49F9-8B96-B8AB00B52CD2}"/>
    <dgm:cxn modelId="{2B0F45AA-F83B-4372-8809-045D893B207D}" srcId="{50085E7F-2789-4991-BB65-3B6B8017E334}" destId="{79CB7A1B-5F13-482E-8BCC-FD5BD4B80091}" srcOrd="3" destOrd="0" parTransId="{87468493-8B55-463E-A4D0-38BC3B1D3CB5}" sibTransId="{59F63088-D51D-4DC9-9ABF-3D924F8B5570}"/>
    <dgm:cxn modelId="{0A8D995D-6250-4C22-BFF9-7AF7DA3C7ED7}" type="presOf" srcId="{81BF1906-2741-4FD3-97E2-853837E3E529}" destId="{AF283B33-361A-4066-B739-073FF0ABF7BC}" srcOrd="0" destOrd="0" presId="urn:microsoft.com/office/officeart/2005/8/layout/arrow2"/>
    <dgm:cxn modelId="{640A8638-218D-4122-BA8E-AF855F19ABFE}" srcId="{81BF1906-2741-4FD3-97E2-853837E3E529}" destId="{EE46011D-1968-4216-AA32-EE9FB6113D41}" srcOrd="2" destOrd="0" parTransId="{648D2693-805D-41D6-8FEC-A2B11F44E698}" sibTransId="{5B148EF8-D3DD-47FE-A654-AD120C911B80}"/>
    <dgm:cxn modelId="{B5C2077B-92E8-4AB1-AACD-95FB397954DA}" srcId="{4E78C59E-A607-4810-8210-9102EB5FF98B}" destId="{8C6C5F59-8A0C-4DEE-843D-38EB579317F4}" srcOrd="1" destOrd="0" parTransId="{4B53795D-A190-43A7-B430-E1110B358485}" sibTransId="{21913BD4-706F-4EF7-AAFE-4291F00364B0}"/>
    <dgm:cxn modelId="{69BD6246-621E-44FD-8D9F-DEFFEBBC8682}" srcId="{50085E7F-2789-4991-BB65-3B6B8017E334}" destId="{A84A9D4D-9EA5-44B4-A1D2-14BC270E371D}" srcOrd="1" destOrd="0" parTransId="{05F39AF9-9BC0-4521-A8CD-718072A41823}" sibTransId="{CA89E1BC-EA8C-4D5F-8EAA-77593D313BD2}"/>
    <dgm:cxn modelId="{519FBBE3-81C8-47D6-9962-6AB9D215EEF6}" type="presOf" srcId="{79CB7A1B-5F13-482E-8BCC-FD5BD4B80091}" destId="{45D5F85B-D2C1-4BD0-8252-1A6528A75FA7}" srcOrd="0" destOrd="4" presId="urn:microsoft.com/office/officeart/2005/8/layout/arrow2"/>
    <dgm:cxn modelId="{19E48D36-2BF6-49B0-93DB-798CFE9BFB31}" srcId="{8C6C5F59-8A0C-4DEE-843D-38EB579317F4}" destId="{C6A00743-DC01-461D-A2D6-3D666D0EDEAA}" srcOrd="0" destOrd="0" parTransId="{686E13C0-BDDB-4845-8B56-1133EDF8BDCB}" sibTransId="{05B5B433-E229-4A42-94C6-885134D913D3}"/>
    <dgm:cxn modelId="{66E5DD60-B53E-4101-8B94-6484D9EBBC4B}" type="presOf" srcId="{4E78C59E-A607-4810-8210-9102EB5FF98B}" destId="{CA6F9BD0-8792-40CF-B365-6187C5C49182}" srcOrd="0" destOrd="0" presId="urn:microsoft.com/office/officeart/2005/8/layout/arrow2"/>
    <dgm:cxn modelId="{13A558AF-3DFB-47D8-A7F8-8EF017656CCE}" type="presOf" srcId="{74B7AC30-FD9F-4E9A-854D-D8F4877DC545}" destId="{AF283B33-361A-4066-B739-073FF0ABF7BC}" srcOrd="0" destOrd="1" presId="urn:microsoft.com/office/officeart/2005/8/layout/arrow2"/>
    <dgm:cxn modelId="{B8F2079F-21C9-43E5-AE3A-CA555241A8EB}" srcId="{81BF1906-2741-4FD3-97E2-853837E3E529}" destId="{72426CD1-74F9-4A75-BD38-86C9D9C0B7CD}" srcOrd="1" destOrd="0" parTransId="{FA29CD27-999C-408D-8363-04AF14F409D8}" sibTransId="{BF92606A-D523-4863-97F1-4BDDB674C22A}"/>
    <dgm:cxn modelId="{01E32A8B-A1E3-4A2D-919F-07AAB38C3FB8}" type="presOf" srcId="{095DCD99-F291-4EF9-BAC1-1A4BE85168D6}" destId="{622C50A3-DEEC-4C87-A402-FD444D679805}" srcOrd="0" destOrd="2" presId="urn:microsoft.com/office/officeart/2005/8/layout/arrow2"/>
    <dgm:cxn modelId="{7E64ECD0-54F7-42F0-9F50-D0706E5F9A1C}" type="presOf" srcId="{50085E7F-2789-4991-BB65-3B6B8017E334}" destId="{45D5F85B-D2C1-4BD0-8252-1A6528A75FA7}" srcOrd="0" destOrd="0" presId="urn:microsoft.com/office/officeart/2005/8/layout/arrow2"/>
    <dgm:cxn modelId="{E2EC0C29-81F5-4C2A-8A7B-EFDD30801776}" type="presOf" srcId="{32429D23-0EBA-438C-A2B8-840EDA6FAF6F}" destId="{45D5F85B-D2C1-4BD0-8252-1A6528A75FA7}" srcOrd="0" destOrd="1" presId="urn:microsoft.com/office/officeart/2005/8/layout/arrow2"/>
    <dgm:cxn modelId="{868E0176-B9B5-4149-815B-C505E0180832}" type="presOf" srcId="{72426CD1-74F9-4A75-BD38-86C9D9C0B7CD}" destId="{AF283B33-361A-4066-B739-073FF0ABF7BC}" srcOrd="0" destOrd="2" presId="urn:microsoft.com/office/officeart/2005/8/layout/arrow2"/>
    <dgm:cxn modelId="{E9046D14-0185-4920-A0CE-E320EBA06847}" type="presOf" srcId="{60AAC759-D33C-4C69-ACBF-90032EF9206B}" destId="{AF283B33-361A-4066-B739-073FF0ABF7BC}" srcOrd="0" destOrd="4" presId="urn:microsoft.com/office/officeart/2005/8/layout/arrow2"/>
    <dgm:cxn modelId="{019D08E2-F421-478C-9623-23319883A3CE}" type="presOf" srcId="{E07E9893-0079-48C3-8A7D-DE24474EB571}" destId="{45D5F85B-D2C1-4BD0-8252-1A6528A75FA7}" srcOrd="0" destOrd="3" presId="urn:microsoft.com/office/officeart/2005/8/layout/arrow2"/>
    <dgm:cxn modelId="{8FB67AB4-1A31-482D-B7FE-BD7002DD1EE7}" srcId="{4E78C59E-A607-4810-8210-9102EB5FF98B}" destId="{50085E7F-2789-4991-BB65-3B6B8017E334}" srcOrd="0" destOrd="0" parTransId="{083CCE80-8262-4172-93F7-50B8B23D1257}" sibTransId="{67D04A96-38E0-46C0-A573-974917FE281D}"/>
    <dgm:cxn modelId="{DEC9E83B-A902-4B5F-B010-94C1FB7F0CF6}" srcId="{8C6C5F59-8A0C-4DEE-843D-38EB579317F4}" destId="{2481153C-682A-4F34-B049-3AACF1E00528}" srcOrd="2" destOrd="0" parTransId="{808D5DBA-00C1-445F-9914-B979EE932E8A}" sibTransId="{82EE3F76-FD9C-43C8-A0BF-26C9A9EE9CB3}"/>
    <dgm:cxn modelId="{72362A91-2000-4DB3-B9B2-9CA0705F01D0}" type="presOf" srcId="{C6A00743-DC01-461D-A2D6-3D666D0EDEAA}" destId="{622C50A3-DEEC-4C87-A402-FD444D679805}" srcOrd="0" destOrd="1" presId="urn:microsoft.com/office/officeart/2005/8/layout/arrow2"/>
    <dgm:cxn modelId="{C67564DD-212F-4124-88A8-D81214D00C26}" type="presParOf" srcId="{CA6F9BD0-8792-40CF-B365-6187C5C49182}" destId="{ED5B1210-E225-4F19-BE04-55ACEDCF13A4}" srcOrd="0" destOrd="0" presId="urn:microsoft.com/office/officeart/2005/8/layout/arrow2"/>
    <dgm:cxn modelId="{4A9AD48C-C350-49CB-A885-922EF961998F}" type="presParOf" srcId="{CA6F9BD0-8792-40CF-B365-6187C5C49182}" destId="{9CDB8E26-CFD8-4A0C-AC6E-5FCC08DA9874}" srcOrd="1" destOrd="0" presId="urn:microsoft.com/office/officeart/2005/8/layout/arrow2"/>
    <dgm:cxn modelId="{2D501A8D-A89B-4020-87BD-688262641F1D}" type="presParOf" srcId="{9CDB8E26-CFD8-4A0C-AC6E-5FCC08DA9874}" destId="{93CEFCD2-A9A5-4425-A56E-3474C2E37AD9}" srcOrd="0" destOrd="0" presId="urn:microsoft.com/office/officeart/2005/8/layout/arrow2"/>
    <dgm:cxn modelId="{A70EAA9B-465D-4C64-A1A4-3BA7AAEE5FC6}" type="presParOf" srcId="{9CDB8E26-CFD8-4A0C-AC6E-5FCC08DA9874}" destId="{45D5F85B-D2C1-4BD0-8252-1A6528A75FA7}" srcOrd="1" destOrd="0" presId="urn:microsoft.com/office/officeart/2005/8/layout/arrow2"/>
    <dgm:cxn modelId="{9B5DC1DB-13F5-4A8D-919B-FF34A9DCC0E5}" type="presParOf" srcId="{9CDB8E26-CFD8-4A0C-AC6E-5FCC08DA9874}" destId="{B3B23436-32A1-47B8-AED8-104BF75D3A5A}" srcOrd="2" destOrd="0" presId="urn:microsoft.com/office/officeart/2005/8/layout/arrow2"/>
    <dgm:cxn modelId="{F47B4D75-87F4-4D4C-8F25-BADF3C69E61A}" type="presParOf" srcId="{9CDB8E26-CFD8-4A0C-AC6E-5FCC08DA9874}" destId="{622C50A3-DEEC-4C87-A402-FD444D679805}" srcOrd="3" destOrd="0" presId="urn:microsoft.com/office/officeart/2005/8/layout/arrow2"/>
    <dgm:cxn modelId="{6FD42C2E-2324-489A-AD53-3D16E95D4128}" type="presParOf" srcId="{9CDB8E26-CFD8-4A0C-AC6E-5FCC08DA9874}" destId="{FC39371A-4B3F-4A63-9307-677920A54CFB}" srcOrd="4" destOrd="0" presId="urn:microsoft.com/office/officeart/2005/8/layout/arrow2"/>
    <dgm:cxn modelId="{8A5AB527-A1FA-4463-AB75-4AB63DF89C55}" type="presParOf" srcId="{9CDB8E26-CFD8-4A0C-AC6E-5FCC08DA9874}" destId="{AF283B33-361A-4066-B739-073FF0ABF7BC}" srcOrd="5" destOrd="0" presId="urn:microsoft.com/office/officeart/2005/8/layout/arrow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CC787CF-4C18-4434-AEA8-1719E548DC37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D06AC1-F9D5-4BBC-BEE9-4139C6F12528}">
      <dgm:prSet phldrT="[文本]"/>
      <dgm:spPr/>
      <dgm:t>
        <a:bodyPr/>
        <a:lstStyle/>
        <a:p>
          <a:r>
            <a:rPr lang="en-US" altLang="zh-CN" smtClean="0"/>
            <a:t>Weak referance preferred</a:t>
          </a:r>
          <a:endParaRPr lang="zh-CN" altLang="en-US"/>
        </a:p>
      </dgm:t>
    </dgm:pt>
    <dgm:pt modelId="{2A160AB7-DFB2-451F-A4EE-C5FB25CEDBB6}" type="parTrans" cxnId="{F8F80B49-69D2-4A98-84EB-53DA8190A7BE}">
      <dgm:prSet/>
      <dgm:spPr/>
      <dgm:t>
        <a:bodyPr/>
        <a:lstStyle/>
        <a:p>
          <a:endParaRPr lang="zh-CN" altLang="en-US"/>
        </a:p>
      </dgm:t>
    </dgm:pt>
    <dgm:pt modelId="{95ED1A27-5E8A-4747-8B93-6C6F1E508322}" type="sibTrans" cxnId="{F8F80B49-69D2-4A98-84EB-53DA8190A7BE}">
      <dgm:prSet/>
      <dgm:spPr/>
      <dgm:t>
        <a:bodyPr/>
        <a:lstStyle/>
        <a:p>
          <a:endParaRPr lang="zh-CN" altLang="en-US"/>
        </a:p>
      </dgm:t>
    </dgm:pt>
    <dgm:pt modelId="{B4B7A2F1-8F0C-4612-85AD-132D23145692}">
      <dgm:prSet/>
      <dgm:spPr/>
      <dgm:t>
        <a:bodyPr/>
        <a:lstStyle/>
        <a:p>
          <a:r>
            <a:rPr lang="en-US" altLang="zh-CN" smtClean="0"/>
            <a:t>Manually remove listener preferred</a:t>
          </a:r>
          <a:endParaRPr lang="en-US" altLang="zh-CN" dirty="0" smtClean="0"/>
        </a:p>
      </dgm:t>
    </dgm:pt>
    <dgm:pt modelId="{F3C8204D-1CAD-4429-9537-86EE3EA13BCC}" type="parTrans" cxnId="{D726DE65-C68D-469A-A1F4-DBBE210FA5D8}">
      <dgm:prSet/>
      <dgm:spPr/>
      <dgm:t>
        <a:bodyPr/>
        <a:lstStyle/>
        <a:p>
          <a:endParaRPr lang="zh-CN" altLang="en-US"/>
        </a:p>
      </dgm:t>
    </dgm:pt>
    <dgm:pt modelId="{4AC7E6F6-64C4-4D77-B3AE-5E2943BC4525}" type="sibTrans" cxnId="{D726DE65-C68D-469A-A1F4-DBBE210FA5D8}">
      <dgm:prSet/>
      <dgm:spPr/>
      <dgm:t>
        <a:bodyPr/>
        <a:lstStyle/>
        <a:p>
          <a:endParaRPr lang="zh-CN" altLang="en-US"/>
        </a:p>
      </dgm:t>
    </dgm:pt>
    <dgm:pt modelId="{4B4099F1-02D5-45E3-AE2D-C8E9A3959A42}">
      <dgm:prSet/>
      <dgm:spPr/>
      <dgm:t>
        <a:bodyPr/>
        <a:lstStyle/>
        <a:p>
          <a:r>
            <a:rPr lang="en-US" altLang="zh-CN" smtClean="0"/>
            <a:t>Use global event </a:t>
          </a:r>
          <a:r>
            <a:rPr lang="en-US" smtClean="0"/>
            <a:t>properly</a:t>
          </a:r>
          <a:endParaRPr lang="zh-CN" altLang="en-US" dirty="0"/>
        </a:p>
      </dgm:t>
    </dgm:pt>
    <dgm:pt modelId="{5BB61F70-8AE8-478A-ACB0-6D30A257C3E7}" type="parTrans" cxnId="{2E21B9E7-DABE-4707-ADD9-5F5DE46662A8}">
      <dgm:prSet/>
      <dgm:spPr/>
      <dgm:t>
        <a:bodyPr/>
        <a:lstStyle/>
        <a:p>
          <a:endParaRPr lang="zh-CN" altLang="en-US"/>
        </a:p>
      </dgm:t>
    </dgm:pt>
    <dgm:pt modelId="{35EB4445-0115-4206-82B5-ECA2708F1177}" type="sibTrans" cxnId="{2E21B9E7-DABE-4707-ADD9-5F5DE46662A8}">
      <dgm:prSet/>
      <dgm:spPr/>
      <dgm:t>
        <a:bodyPr/>
        <a:lstStyle/>
        <a:p>
          <a:endParaRPr lang="zh-CN" altLang="en-US"/>
        </a:p>
      </dgm:t>
    </dgm:pt>
    <dgm:pt modelId="{B97DC4F8-E665-4950-8462-1EF2A7197CF0}" type="pres">
      <dgm:prSet presAssocID="{2CC787CF-4C18-4434-AEA8-1719E548DC37}" presName="linear" presStyleCnt="0">
        <dgm:presLayoutVars>
          <dgm:animLvl val="lvl"/>
          <dgm:resizeHandles val="exact"/>
        </dgm:presLayoutVars>
      </dgm:prSet>
      <dgm:spPr/>
    </dgm:pt>
    <dgm:pt modelId="{552C312B-DAC9-4CA3-B8F2-4D0091D0B88E}" type="pres">
      <dgm:prSet presAssocID="{AED06AC1-F9D5-4BBC-BEE9-4139C6F1252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8A9677C-F39E-47D3-A1CE-4208E5333545}" type="pres">
      <dgm:prSet presAssocID="{95ED1A27-5E8A-4747-8B93-6C6F1E508322}" presName="spacer" presStyleCnt="0"/>
      <dgm:spPr/>
    </dgm:pt>
    <dgm:pt modelId="{C1E3214F-35CE-4CAF-A2DB-C535BDD3935D}" type="pres">
      <dgm:prSet presAssocID="{B4B7A2F1-8F0C-4612-85AD-132D231456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3A55A4-0CBF-4CFE-8ED6-E152A1EE97C3}" type="pres">
      <dgm:prSet presAssocID="{4AC7E6F6-64C4-4D77-B3AE-5E2943BC4525}" presName="spacer" presStyleCnt="0"/>
      <dgm:spPr/>
    </dgm:pt>
    <dgm:pt modelId="{AD573173-9FFA-4A97-98C6-217FD867676B}" type="pres">
      <dgm:prSet presAssocID="{4B4099F1-02D5-45E3-AE2D-C8E9A3959A4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EDC996C-AD4D-48BF-97CF-661B292FA474}" type="presOf" srcId="{AED06AC1-F9D5-4BBC-BEE9-4139C6F12528}" destId="{552C312B-DAC9-4CA3-B8F2-4D0091D0B88E}" srcOrd="0" destOrd="0" presId="urn:microsoft.com/office/officeart/2005/8/layout/vList2"/>
    <dgm:cxn modelId="{D726DE65-C68D-469A-A1F4-DBBE210FA5D8}" srcId="{2CC787CF-4C18-4434-AEA8-1719E548DC37}" destId="{B4B7A2F1-8F0C-4612-85AD-132D23145692}" srcOrd="1" destOrd="0" parTransId="{F3C8204D-1CAD-4429-9537-86EE3EA13BCC}" sibTransId="{4AC7E6F6-64C4-4D77-B3AE-5E2943BC4525}"/>
    <dgm:cxn modelId="{2E21B9E7-DABE-4707-ADD9-5F5DE46662A8}" srcId="{2CC787CF-4C18-4434-AEA8-1719E548DC37}" destId="{4B4099F1-02D5-45E3-AE2D-C8E9A3959A42}" srcOrd="2" destOrd="0" parTransId="{5BB61F70-8AE8-478A-ACB0-6D30A257C3E7}" sibTransId="{35EB4445-0115-4206-82B5-ECA2708F1177}"/>
    <dgm:cxn modelId="{F8F80B49-69D2-4A98-84EB-53DA8190A7BE}" srcId="{2CC787CF-4C18-4434-AEA8-1719E548DC37}" destId="{AED06AC1-F9D5-4BBC-BEE9-4139C6F12528}" srcOrd="0" destOrd="0" parTransId="{2A160AB7-DFB2-451F-A4EE-C5FB25CEDBB6}" sibTransId="{95ED1A27-5E8A-4747-8B93-6C6F1E508322}"/>
    <dgm:cxn modelId="{04D7AB55-DC40-460E-A530-DE3BDC6282B9}" type="presOf" srcId="{2CC787CF-4C18-4434-AEA8-1719E548DC37}" destId="{B97DC4F8-E665-4950-8462-1EF2A7197CF0}" srcOrd="0" destOrd="0" presId="urn:microsoft.com/office/officeart/2005/8/layout/vList2"/>
    <dgm:cxn modelId="{015E0809-0B1E-4A58-9810-135A5B9EE092}" type="presOf" srcId="{4B4099F1-02D5-45E3-AE2D-C8E9A3959A42}" destId="{AD573173-9FFA-4A97-98C6-217FD867676B}" srcOrd="0" destOrd="0" presId="urn:microsoft.com/office/officeart/2005/8/layout/vList2"/>
    <dgm:cxn modelId="{0380BEF0-8F5D-479D-992D-227B8145624B}" type="presOf" srcId="{B4B7A2F1-8F0C-4612-85AD-132D23145692}" destId="{C1E3214F-35CE-4CAF-A2DB-C535BDD3935D}" srcOrd="0" destOrd="0" presId="urn:microsoft.com/office/officeart/2005/8/layout/vList2"/>
    <dgm:cxn modelId="{DCC0F3F2-540C-44D4-9F17-2CD36132342F}" type="presParOf" srcId="{B97DC4F8-E665-4950-8462-1EF2A7197CF0}" destId="{552C312B-DAC9-4CA3-B8F2-4D0091D0B88E}" srcOrd="0" destOrd="0" presId="urn:microsoft.com/office/officeart/2005/8/layout/vList2"/>
    <dgm:cxn modelId="{CB2FAA3E-E68E-4F55-94BA-2CB704B84FA8}" type="presParOf" srcId="{B97DC4F8-E665-4950-8462-1EF2A7197CF0}" destId="{38A9677C-F39E-47D3-A1CE-4208E5333545}" srcOrd="1" destOrd="0" presId="urn:microsoft.com/office/officeart/2005/8/layout/vList2"/>
    <dgm:cxn modelId="{CE3CABEA-BB90-43DE-B02F-5686A07C3DA0}" type="presParOf" srcId="{B97DC4F8-E665-4950-8462-1EF2A7197CF0}" destId="{C1E3214F-35CE-4CAF-A2DB-C535BDD3935D}" srcOrd="2" destOrd="0" presId="urn:microsoft.com/office/officeart/2005/8/layout/vList2"/>
    <dgm:cxn modelId="{BA434BA3-3945-46E5-A3FD-3ED96856A2E7}" type="presParOf" srcId="{B97DC4F8-E665-4950-8462-1EF2A7197CF0}" destId="{2F3A55A4-0CBF-4CFE-8ED6-E152A1EE97C3}" srcOrd="3" destOrd="0" presId="urn:microsoft.com/office/officeart/2005/8/layout/vList2"/>
    <dgm:cxn modelId="{FE5E8640-F778-4DAF-8E64-15AD9E5B2C59}" type="presParOf" srcId="{B97DC4F8-E665-4950-8462-1EF2A7197CF0}" destId="{AD573173-9FFA-4A97-98C6-217FD867676B}" srcOrd="4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14546" y="414338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6963-F965-4C23-85DC-C46D8D26D439}" type="datetimeFigureOut">
              <a:rPr lang="zh-CN" altLang="en-US" smtClean="0"/>
              <a:pPr/>
              <a:t>2009/6/3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DA0C-45A7-4810-8E83-4564A7E2C9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6963-F965-4C23-85DC-C46D8D26D439}" type="datetimeFigureOut">
              <a:rPr lang="zh-CN" altLang="en-US" smtClean="0"/>
              <a:pPr/>
              <a:t>2009/6/3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DA0C-45A7-4810-8E83-4564A7E2C9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6963-F965-4C23-85DC-C46D8D26D439}" type="datetimeFigureOut">
              <a:rPr lang="zh-CN" altLang="en-US" smtClean="0"/>
              <a:pPr/>
              <a:t>2009/6/3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DA0C-45A7-4810-8E83-4564A7E2C9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6963-F965-4C23-85DC-C46D8D26D439}" type="datetimeFigureOut">
              <a:rPr lang="zh-CN" altLang="en-US" smtClean="0"/>
              <a:pPr/>
              <a:t>2009/6/3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DA0C-45A7-4810-8E83-4564A7E2C9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6963-F965-4C23-85DC-C46D8D26D439}" type="datetimeFigureOut">
              <a:rPr lang="zh-CN" altLang="en-US" smtClean="0"/>
              <a:pPr/>
              <a:t>2009/6/3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DA0C-45A7-4810-8E83-4564A7E2C9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6963-F965-4C23-85DC-C46D8D26D439}" type="datetimeFigureOut">
              <a:rPr lang="zh-CN" altLang="en-US" smtClean="0"/>
              <a:pPr/>
              <a:t>2009/6/3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DA0C-45A7-4810-8E83-4564A7E2C9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6963-F965-4C23-85DC-C46D8D26D439}" type="datetimeFigureOut">
              <a:rPr lang="zh-CN" altLang="en-US" smtClean="0"/>
              <a:pPr/>
              <a:t>2009/6/3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DA0C-45A7-4810-8E83-4564A7E2C9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6963-F965-4C23-85DC-C46D8D26D439}" type="datetimeFigureOut">
              <a:rPr lang="zh-CN" altLang="en-US" smtClean="0"/>
              <a:pPr/>
              <a:t>2009/6/3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DA0C-45A7-4810-8E83-4564A7E2C9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6963-F965-4C23-85DC-C46D8D26D439}" type="datetimeFigureOut">
              <a:rPr lang="zh-CN" altLang="en-US" smtClean="0"/>
              <a:pPr/>
              <a:t>2009/6/3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DA0C-45A7-4810-8E83-4564A7E2C9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6963-F965-4C23-85DC-C46D8D26D439}" type="datetimeFigureOut">
              <a:rPr lang="zh-CN" altLang="en-US" smtClean="0"/>
              <a:pPr/>
              <a:t>2009/6/3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DA0C-45A7-4810-8E83-4564A7E2C9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6963-F965-4C23-85DC-C46D8D26D439}" type="datetimeFigureOut">
              <a:rPr lang="zh-CN" altLang="en-US" smtClean="0"/>
              <a:pPr/>
              <a:t>2009/6/3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DA0C-45A7-4810-8E83-4564A7E2C9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86963-F965-4C23-85DC-C46D8D26D439}" type="datetimeFigureOut">
              <a:rPr lang="zh-CN" altLang="en-US" smtClean="0"/>
              <a:pPr/>
              <a:t>2009/6/3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5DA0C-45A7-4810-8E83-4564A7E2C9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127836" y="6586531"/>
            <a:ext cx="25827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>
                <a:solidFill>
                  <a:schemeClr val="bg1"/>
                </a:solidFill>
                <a:latin typeface="Electronica" pitchFamily="2" charset="0"/>
              </a:rPr>
              <a:t>Adobe.com    ActionScript3.cn                                             RIATraining.net</a:t>
            </a:r>
            <a:endParaRPr lang="zh-CN" altLang="en-US" sz="700" dirty="0">
              <a:solidFill>
                <a:schemeClr val="bg1"/>
              </a:solidFill>
              <a:latin typeface="Electronica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方正粗宋简体" pitchFamily="65" charset="-122"/>
          <a:ea typeface="方正粗宋简体" pitchFamily="65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大标宋简体" pitchFamily="65" charset="-122"/>
                <a:ea typeface="方正大标宋简体" pitchFamily="65" charset="-122"/>
              </a:rPr>
              <a:t>Flash</a:t>
            </a:r>
            <a:r>
              <a:rPr lang="zh-CN" altLang="en-US" dirty="0" smtClean="0">
                <a:latin typeface="方正大标宋简体" pitchFamily="65" charset="-122"/>
                <a:ea typeface="方正大标宋简体" pitchFamily="65" charset="-122"/>
              </a:rPr>
              <a:t>开发常见性能优化几</a:t>
            </a:r>
            <a:r>
              <a:rPr lang="zh-CN" altLang="en-US" dirty="0" smtClean="0">
                <a:latin typeface="方正大标宋简体" pitchFamily="65" charset="-122"/>
                <a:ea typeface="方正大标宋简体" pitchFamily="65" charset="-122"/>
              </a:rPr>
              <a:t>招</a:t>
            </a:r>
            <a:endParaRPr lang="zh-CN" altLang="en-US" dirty="0">
              <a:latin typeface="方正大标宋简体" pitchFamily="65" charset="-122"/>
              <a:ea typeface="方正大标宋简体" pitchFamily="65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叶盛飞 </a:t>
            </a:r>
            <a:endParaRPr lang="en-US" altLang="zh-CN" sz="1800" dirty="0" smtClean="0"/>
          </a:p>
          <a:p>
            <a:r>
              <a:rPr lang="zh-CN" altLang="en-US" sz="1800" dirty="0" smtClean="0"/>
              <a:t>天地会</a:t>
            </a:r>
            <a:r>
              <a:rPr lang="en-US" altLang="zh-CN" sz="1800" dirty="0" smtClean="0"/>
              <a:t>id: </a:t>
            </a:r>
            <a:r>
              <a:rPr lang="en-US" altLang="zh-CN" sz="1800" dirty="0" err="1" smtClean="0"/>
              <a:t>MoonSpirit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Refresh </a:t>
            </a:r>
            <a:r>
              <a:rPr lang="en-US" dirty="0" smtClean="0">
                <a:latin typeface="方正大标宋简体" pitchFamily="65" charset="-122"/>
                <a:ea typeface="方正大标宋简体" pitchFamily="65" charset="-122"/>
              </a:rPr>
              <a:t>upon </a:t>
            </a:r>
            <a:r>
              <a:rPr lang="en-US" dirty="0" err="1" smtClean="0">
                <a:latin typeface="方正大标宋简体" pitchFamily="65" charset="-122"/>
                <a:ea typeface="方正大标宋简体" pitchFamily="65" charset="-122"/>
              </a:rPr>
              <a:t>removeAll</a:t>
            </a:r>
            <a:r>
              <a:rPr lang="en-US" dirty="0" smtClean="0">
                <a:latin typeface="方正大标宋简体" pitchFamily="65" charset="-122"/>
                <a:ea typeface="方正大标宋简体" pitchFamily="65" charset="-122"/>
              </a:rPr>
              <a:t> or </a:t>
            </a:r>
            <a:r>
              <a:rPr lang="en-US" dirty="0" err="1" smtClean="0">
                <a:latin typeface="方正大标宋简体" pitchFamily="65" charset="-122"/>
                <a:ea typeface="方正大标宋简体" pitchFamily="65" charset="-122"/>
              </a:rPr>
              <a:t>removePart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3" name="竖卷形 12"/>
          <p:cNvSpPr/>
          <p:nvPr/>
        </p:nvSpPr>
        <p:spPr>
          <a:xfrm rot="20036235">
            <a:off x="1632386" y="1321464"/>
            <a:ext cx="1428760" cy="1257756"/>
          </a:xfrm>
          <a:prstGeom prst="vertic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 refresh</a:t>
            </a:r>
            <a:endParaRPr lang="zh-CN" altLang="en-US" dirty="0"/>
          </a:p>
        </p:txBody>
      </p:sp>
      <p:sp>
        <p:nvSpPr>
          <p:cNvPr id="14" name="竖卷形 13"/>
          <p:cNvSpPr/>
          <p:nvPr/>
        </p:nvSpPr>
        <p:spPr>
          <a:xfrm rot="714833">
            <a:off x="2543299" y="1705543"/>
            <a:ext cx="1428760" cy="1257756"/>
          </a:xfrm>
          <a:prstGeom prst="vertic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refresh</a:t>
            </a:r>
            <a:endParaRPr lang="zh-CN" altLang="en-US" dirty="0"/>
          </a:p>
        </p:txBody>
      </p:sp>
      <p:sp>
        <p:nvSpPr>
          <p:cNvPr id="15" name="竖卷形 14"/>
          <p:cNvSpPr/>
          <p:nvPr/>
        </p:nvSpPr>
        <p:spPr>
          <a:xfrm rot="21425128">
            <a:off x="3671619" y="1464316"/>
            <a:ext cx="1428760" cy="1149981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list refresh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 rot="6843524">
            <a:off x="2858330" y="3139376"/>
            <a:ext cx="527698" cy="34415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爆炸形 1 18"/>
          <p:cNvSpPr/>
          <p:nvPr/>
        </p:nvSpPr>
        <p:spPr>
          <a:xfrm rot="20768726">
            <a:off x="1897030" y="3550713"/>
            <a:ext cx="2357454" cy="1214446"/>
          </a:xfrm>
          <a:prstGeom prst="irregularSeal1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Remove ALL at once!</a:t>
            </a:r>
            <a:endParaRPr lang="zh-CN" altLang="en-US" dirty="0"/>
          </a:p>
        </p:txBody>
      </p:sp>
      <p:sp>
        <p:nvSpPr>
          <p:cNvPr id="20" name="爆炸形 1 19"/>
          <p:cNvSpPr/>
          <p:nvPr/>
        </p:nvSpPr>
        <p:spPr>
          <a:xfrm rot="814459">
            <a:off x="2104953" y="4903139"/>
            <a:ext cx="2357454" cy="1214446"/>
          </a:xfrm>
          <a:prstGeom prst="irregularSeal1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Create ALL at once!</a:t>
            </a:r>
            <a:endParaRPr lang="zh-CN" altLang="en-US" dirty="0"/>
          </a:p>
        </p:txBody>
      </p:sp>
      <p:sp>
        <p:nvSpPr>
          <p:cNvPr id="12" name="爆炸形 2 11"/>
          <p:cNvSpPr/>
          <p:nvPr/>
        </p:nvSpPr>
        <p:spPr>
          <a:xfrm>
            <a:off x="285720" y="3143248"/>
            <a:ext cx="2143140" cy="1928826"/>
          </a:xfrm>
          <a:prstGeom prst="irregularSeal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Violent!</a:t>
            </a:r>
            <a:endParaRPr lang="zh-CN" altLang="en-US" dirty="0"/>
          </a:p>
        </p:txBody>
      </p:sp>
      <p:sp>
        <p:nvSpPr>
          <p:cNvPr id="21" name="右箭头 20"/>
          <p:cNvSpPr/>
          <p:nvPr/>
        </p:nvSpPr>
        <p:spPr>
          <a:xfrm rot="4211044">
            <a:off x="2987846" y="4706491"/>
            <a:ext cx="527698" cy="34415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六角星 21"/>
          <p:cNvSpPr/>
          <p:nvPr/>
        </p:nvSpPr>
        <p:spPr>
          <a:xfrm rot="311977">
            <a:off x="5228046" y="2774994"/>
            <a:ext cx="1957816" cy="1008373"/>
          </a:xfrm>
          <a:prstGeom prst="star6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Check reserved</a:t>
            </a:r>
            <a:endParaRPr lang="zh-CN" altLang="en-US" dirty="0"/>
          </a:p>
        </p:txBody>
      </p:sp>
      <p:sp>
        <p:nvSpPr>
          <p:cNvPr id="23" name="六角星 22"/>
          <p:cNvSpPr/>
          <p:nvPr/>
        </p:nvSpPr>
        <p:spPr>
          <a:xfrm rot="21184798">
            <a:off x="4338844" y="3845873"/>
            <a:ext cx="2237534" cy="1008373"/>
          </a:xfrm>
          <a:prstGeom prst="star6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Remove </a:t>
            </a:r>
            <a:r>
              <a:rPr lang="en-US" dirty="0" smtClean="0"/>
              <a:t>unnecessary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 rot="3065215">
            <a:off x="5437285" y="2586346"/>
            <a:ext cx="527698" cy="34415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7761453">
            <a:off x="5602063" y="3682251"/>
            <a:ext cx="417658" cy="27931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六角星 25"/>
          <p:cNvSpPr/>
          <p:nvPr/>
        </p:nvSpPr>
        <p:spPr>
          <a:xfrm rot="311977">
            <a:off x="5632365" y="4586366"/>
            <a:ext cx="1957816" cy="1418144"/>
          </a:xfrm>
          <a:prstGeom prst="star6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Create necessary remain</a:t>
            </a:r>
            <a:endParaRPr lang="zh-CN" altLang="en-US" dirty="0"/>
          </a:p>
        </p:txBody>
      </p:sp>
      <p:sp>
        <p:nvSpPr>
          <p:cNvPr id="27" name="右箭头 26"/>
          <p:cNvSpPr/>
          <p:nvPr/>
        </p:nvSpPr>
        <p:spPr>
          <a:xfrm rot="1656439">
            <a:off x="5898826" y="4581441"/>
            <a:ext cx="417658" cy="27931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爆炸形 1 29"/>
          <p:cNvSpPr/>
          <p:nvPr/>
        </p:nvSpPr>
        <p:spPr>
          <a:xfrm rot="692130">
            <a:off x="6459875" y="3252649"/>
            <a:ext cx="1931275" cy="1214446"/>
          </a:xfrm>
          <a:prstGeom prst="irregularSeal1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Elegant!</a:t>
            </a:r>
            <a:endParaRPr lang="zh-CN" altLang="en-US" dirty="0"/>
          </a:p>
        </p:txBody>
      </p:sp>
      <p:sp>
        <p:nvSpPr>
          <p:cNvPr id="31" name="竖卷形 30"/>
          <p:cNvSpPr/>
          <p:nvPr/>
        </p:nvSpPr>
        <p:spPr>
          <a:xfrm rot="20121722">
            <a:off x="4691560" y="1907774"/>
            <a:ext cx="1105268" cy="814953"/>
          </a:xfrm>
          <a:prstGeom prst="vertic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xxx refresh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Update </a:t>
            </a:r>
            <a:r>
              <a:rPr lang="en-US" dirty="0" smtClean="0">
                <a:latin typeface="方正大标宋简体" pitchFamily="65" charset="-122"/>
                <a:ea typeface="方正大标宋简体" pitchFamily="65" charset="-122"/>
              </a:rPr>
              <a:t>by binding or push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5"/>
          <p:cNvGraphicFramePr>
            <a:graphicFrameLocks/>
          </p:cNvGraphicFramePr>
          <p:nvPr/>
        </p:nvGraphicFramePr>
        <p:xfrm>
          <a:off x="609600" y="1752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00" dirty="0" smtClean="0"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Listener </a:t>
            </a:r>
            <a:r>
              <a:rPr lang="en-US" spc="-100" dirty="0" smtClean="0">
                <a:latin typeface="方正大标宋简体" pitchFamily="65" charset="-122"/>
                <a:ea typeface="方正大标宋简体" pitchFamily="65" charset="-122"/>
              </a:rPr>
              <a:t>in</a:t>
            </a:r>
            <a:r>
              <a:rPr lang="en-US" spc="-100" dirty="0" smtClean="0"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 </a:t>
            </a:r>
            <a:r>
              <a:rPr lang="en-US" spc="-100" dirty="0" smtClean="0">
                <a:latin typeface="方正大标宋简体" pitchFamily="65" charset="-122"/>
                <a:ea typeface="方正大标宋简体" pitchFamily="65" charset="-122"/>
              </a:rPr>
              <a:t>weak</a:t>
            </a:r>
            <a:r>
              <a:rPr lang="en-US" spc="-100" dirty="0" smtClean="0">
                <a:latin typeface="方正大标宋简体" pitchFamily="65" charset="-122"/>
                <a:ea typeface="方正大标宋简体" pitchFamily="65" charset="-122"/>
              </a:rPr>
              <a:t> </a:t>
            </a:r>
            <a:r>
              <a:rPr lang="en-US" spc="-100" dirty="0" smtClean="0">
                <a:latin typeface="方正大标宋简体" pitchFamily="65" charset="-122"/>
                <a:ea typeface="方正大标宋简体" pitchFamily="65" charset="-122"/>
              </a:rPr>
              <a:t>or </a:t>
            </a:r>
            <a:r>
              <a:rPr lang="en-US" spc="-100" dirty="0" smtClean="0">
                <a:latin typeface="方正大标宋简体" pitchFamily="65" charset="-122"/>
                <a:ea typeface="方正大标宋简体" pitchFamily="65" charset="-122"/>
              </a:rPr>
              <a:t>strong </a:t>
            </a:r>
            <a:r>
              <a:rPr lang="en-US" spc="-100" dirty="0" err="1" smtClean="0">
                <a:latin typeface="方正大标宋简体" pitchFamily="65" charset="-122"/>
                <a:ea typeface="方正大标宋简体" pitchFamily="65" charset="-122"/>
              </a:rPr>
              <a:t>referance</a:t>
            </a:r>
            <a:endParaRPr lang="zh-CN" altLang="en-US" spc="-100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714348" y="1643050"/>
          <a:ext cx="792961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 smtClean="0">
                <a:latin typeface="方正大标宋简体" pitchFamily="65" charset="-122"/>
                <a:ea typeface="方正大标宋简体" pitchFamily="65" charset="-122"/>
              </a:rPr>
              <a:t>Part Three</a:t>
            </a:r>
            <a:br>
              <a:rPr lang="en-US" altLang="zh-CN" dirty="0" smtClean="0">
                <a:latin typeface="方正大标宋简体" pitchFamily="65" charset="-122"/>
                <a:ea typeface="方正大标宋简体" pitchFamily="65" charset="-122"/>
              </a:rPr>
            </a:br>
            <a:r>
              <a:rPr lang="en-US" dirty="0" smtClean="0">
                <a:latin typeface="方正大标宋简体" pitchFamily="65" charset="-122"/>
                <a:ea typeface="方正大标宋简体" pitchFamily="65" charset="-122"/>
              </a:rPr>
              <a:t>View   Integration</a:t>
            </a:r>
            <a:endParaRPr lang="zh-CN" altLang="en-US" dirty="0">
              <a:latin typeface="方正大标宋简体" pitchFamily="65" charset="-122"/>
              <a:ea typeface="方正大标宋简体" pitchFamily="65" charset="-122"/>
            </a:endParaRP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Integration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pc="-100" dirty="0" smtClean="0"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 </a:t>
            </a:r>
            <a:r>
              <a:rPr lang="en-US" spc="-100" dirty="0" smtClean="0">
                <a:latin typeface="方正大标宋简体" pitchFamily="65" charset="-122"/>
                <a:ea typeface="方正大标宋简体" pitchFamily="65" charset="-122"/>
              </a:rPr>
              <a:t>by</a:t>
            </a:r>
            <a:r>
              <a:rPr lang="en-US" spc="-100" dirty="0" smtClean="0"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 </a:t>
            </a:r>
            <a:r>
              <a:rPr lang="en-US" spc="-100" dirty="0" err="1" smtClean="0">
                <a:latin typeface="方正大标宋简体" pitchFamily="65" charset="-122"/>
                <a:ea typeface="方正大标宋简体" pitchFamily="65" charset="-122"/>
              </a:rPr>
              <a:t>UIMovieClip</a:t>
            </a:r>
            <a:r>
              <a:rPr lang="en-US" spc="-100" dirty="0" smtClean="0">
                <a:latin typeface="方正大标宋简体" pitchFamily="65" charset="-122"/>
                <a:ea typeface="方正大标宋简体" pitchFamily="65" charset="-122"/>
              </a:rPr>
              <a:t> </a:t>
            </a:r>
            <a:r>
              <a:rPr lang="en-US" spc="-100" dirty="0" smtClean="0">
                <a:latin typeface="方正大标宋简体" pitchFamily="65" charset="-122"/>
                <a:ea typeface="方正大标宋简体" pitchFamily="65" charset="-122"/>
              </a:rPr>
              <a:t>or </a:t>
            </a:r>
            <a:r>
              <a:rPr lang="en-US" spc="-100" dirty="0" err="1" smtClean="0">
                <a:latin typeface="方正大标宋简体" pitchFamily="65" charset="-122"/>
                <a:ea typeface="方正大标宋简体" pitchFamily="65" charset="-122"/>
              </a:rPr>
              <a:t>MovieClip</a:t>
            </a:r>
            <a:endParaRPr lang="zh-CN" altLang="en-US" spc="-1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71802" y="5000636"/>
            <a:ext cx="3071834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Flex </a:t>
            </a:r>
            <a:r>
              <a:rPr lang="en-US" altLang="zh-CN" dirty="0" err="1" smtClean="0"/>
              <a:t>framwork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57620" y="1714488"/>
            <a:ext cx="1714512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MovieClip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4572000" y="2643182"/>
            <a:ext cx="357190" cy="214314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4500562" y="3071810"/>
            <a:ext cx="714380" cy="714380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43042" y="3143248"/>
            <a:ext cx="1643074" cy="785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UIMovieClip</a:t>
            </a:r>
            <a:endParaRPr lang="zh-CN" altLang="en-US" dirty="0"/>
          </a:p>
        </p:txBody>
      </p:sp>
      <p:sp>
        <p:nvSpPr>
          <p:cNvPr id="10" name="圆角右箭头 9"/>
          <p:cNvSpPr/>
          <p:nvPr/>
        </p:nvSpPr>
        <p:spPr>
          <a:xfrm rot="16200000" flipH="1">
            <a:off x="2393141" y="1893083"/>
            <a:ext cx="857256" cy="1357322"/>
          </a:xfrm>
          <a:prstGeom prst="ben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右箭头 10"/>
          <p:cNvSpPr/>
          <p:nvPr/>
        </p:nvSpPr>
        <p:spPr>
          <a:xfrm rot="10800000" flipH="1">
            <a:off x="2143108" y="4071942"/>
            <a:ext cx="857256" cy="1500198"/>
          </a:xfrm>
          <a:prstGeom prst="ben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72198" y="3143248"/>
            <a:ext cx="1643074" cy="785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UIComponent</a:t>
            </a:r>
            <a:endParaRPr lang="zh-CN" altLang="en-US" dirty="0"/>
          </a:p>
        </p:txBody>
      </p:sp>
      <p:sp>
        <p:nvSpPr>
          <p:cNvPr id="13" name="圆角右箭头 12"/>
          <p:cNvSpPr/>
          <p:nvPr/>
        </p:nvSpPr>
        <p:spPr>
          <a:xfrm rot="16200000" flipH="1" flipV="1">
            <a:off x="6000760" y="2000240"/>
            <a:ext cx="857256" cy="1143008"/>
          </a:xfrm>
          <a:prstGeom prst="ben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右箭头 13"/>
          <p:cNvSpPr/>
          <p:nvPr/>
        </p:nvSpPr>
        <p:spPr>
          <a:xfrm rot="10800000">
            <a:off x="6286512" y="4071942"/>
            <a:ext cx="928694" cy="1500198"/>
          </a:xfrm>
          <a:prstGeom prst="ben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071934" y="2714620"/>
            <a:ext cx="428628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1714480" y="2214554"/>
            <a:ext cx="428628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7000892" y="2143116"/>
            <a:ext cx="428628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爆炸形 2 17"/>
          <p:cNvSpPr/>
          <p:nvPr/>
        </p:nvSpPr>
        <p:spPr>
          <a:xfrm>
            <a:off x="214282" y="2500306"/>
            <a:ext cx="1928826" cy="1357322"/>
          </a:xfrm>
          <a:prstGeom prst="irregularSeal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 leak!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Assets-load </a:t>
            </a:r>
            <a:r>
              <a:rPr lang="en-US" dirty="0" smtClean="0">
                <a:latin typeface="方正大标宋简体" pitchFamily="65" charset="-122"/>
                <a:ea typeface="方正大标宋简体" pitchFamily="65" charset="-122"/>
              </a:rPr>
              <a:t>by </a:t>
            </a:r>
            <a:r>
              <a:rPr lang="en-US" dirty="0" smtClean="0">
                <a:latin typeface="方正大标宋简体" pitchFamily="65" charset="-122"/>
                <a:ea typeface="方正大标宋简体" pitchFamily="65" charset="-122"/>
              </a:rPr>
              <a:t>each or packed</a:t>
            </a:r>
            <a:endParaRPr lang="zh-CN" altLang="en-US" dirty="0">
              <a:latin typeface="方正大标宋简体" pitchFamily="65" charset="-122"/>
              <a:ea typeface="方正大标宋简体" pitchFamily="65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By</a:t>
                      </a:r>
                      <a:r>
                        <a:rPr lang="en-US" altLang="zh-CN" baseline="0" dirty="0" smtClean="0"/>
                        <a:t> each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By</a:t>
                      </a:r>
                      <a:r>
                        <a:rPr lang="en-US" altLang="zh-CN" baseline="0" dirty="0" smtClean="0"/>
                        <a:t> packed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handler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many</a:t>
                      </a:r>
                      <a:endParaRPr lang="zh-CN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several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bandwidth </a:t>
                      </a:r>
                      <a:r>
                        <a:rPr lang="en-US" altLang="zh-CN" baseline="0" dirty="0" smtClean="0"/>
                        <a:t>cost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much</a:t>
                      </a:r>
                      <a:endParaRPr lang="zh-CN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subtle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preload management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difficult</a:t>
                      </a:r>
                      <a:endParaRPr lang="zh-CN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easy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modification cost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high</a:t>
                      </a:r>
                      <a:endParaRPr lang="zh-CN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preferred situation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any</a:t>
                      </a:r>
                      <a:r>
                        <a:rPr lang="en-US" altLang="zh-CN" baseline="0" smtClean="0"/>
                        <a:t> </a:t>
                      </a:r>
                      <a:r>
                        <a:rPr lang="en-US" altLang="zh-CN" baseline="0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final release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大标宋简体" pitchFamily="65" charset="-122"/>
                <a:ea typeface="方正大标宋简体" pitchFamily="65" charset="-122"/>
              </a:rPr>
              <a:t>Topic Preview</a:t>
            </a:r>
            <a:endParaRPr lang="zh-CN" altLang="en-US" dirty="0">
              <a:latin typeface="方正大标宋简体" pitchFamily="65" charset="-122"/>
              <a:ea typeface="方正大标宋简体" pitchFamily="65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 smtClean="0">
                <a:latin typeface="方正大标宋简体" pitchFamily="65" charset="-122"/>
                <a:ea typeface="方正大标宋简体" pitchFamily="65" charset="-122"/>
              </a:rPr>
              <a:t>Part One </a:t>
            </a:r>
            <a:br>
              <a:rPr lang="en-US" altLang="zh-CN" dirty="0" smtClean="0">
                <a:latin typeface="方正大标宋简体" pitchFamily="65" charset="-122"/>
                <a:ea typeface="方正大标宋简体" pitchFamily="65" charset="-122"/>
              </a:rPr>
            </a:br>
            <a:r>
              <a:rPr lang="en-US" dirty="0" smtClean="0">
                <a:latin typeface="方正大标宋简体" pitchFamily="65" charset="-122"/>
                <a:ea typeface="方正大标宋简体" pitchFamily="65" charset="-122"/>
              </a:rPr>
              <a:t>View   Renderer</a:t>
            </a:r>
            <a:endParaRPr lang="zh-CN" altLang="en-US" dirty="0">
              <a:latin typeface="方正大标宋简体" pitchFamily="65" charset="-122"/>
              <a:ea typeface="方正大标宋简体" pitchFamily="65" charset="-122"/>
            </a:endParaRP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Interval </a:t>
            </a:r>
            <a:r>
              <a:rPr lang="en-US" dirty="0" smtClean="0">
                <a:latin typeface="方正大标宋简体" pitchFamily="65" charset="-122"/>
                <a:ea typeface="方正大标宋简体" pitchFamily="65" charset="-122"/>
              </a:rPr>
              <a:t>by </a:t>
            </a:r>
            <a:r>
              <a:rPr lang="en-US" dirty="0" err="1" smtClean="0">
                <a:latin typeface="方正大标宋简体" pitchFamily="65" charset="-122"/>
                <a:ea typeface="方正大标宋简体" pitchFamily="65" charset="-122"/>
              </a:rPr>
              <a:t>Enterframe</a:t>
            </a:r>
            <a:r>
              <a:rPr lang="en-US" dirty="0" smtClean="0">
                <a:latin typeface="方正大标宋简体" pitchFamily="65" charset="-122"/>
                <a:ea typeface="方正大标宋简体" pitchFamily="65" charset="-122"/>
              </a:rPr>
              <a:t> or Timer</a:t>
            </a:r>
            <a:endParaRPr lang="zh-CN" altLang="en-US" dirty="0">
              <a:latin typeface="方正大标宋简体" pitchFamily="65" charset="-122"/>
              <a:ea typeface="方正大标宋简体" pitchFamily="65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pc="-100" dirty="0" smtClean="0"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Base-display</a:t>
            </a:r>
            <a:r>
              <a:rPr lang="en-US" spc="-100" dirty="0" smtClean="0">
                <a:latin typeface="方正大标宋简体" pitchFamily="65" charset="-122"/>
                <a:ea typeface="方正大标宋简体" pitchFamily="65" charset="-122"/>
              </a:rPr>
              <a:t> by </a:t>
            </a:r>
            <a:r>
              <a:rPr lang="en-US" spc="-100" dirty="0" err="1" smtClean="0">
                <a:latin typeface="方正大标宋简体" pitchFamily="65" charset="-122"/>
                <a:ea typeface="方正大标宋简体" pitchFamily="65" charset="-122"/>
              </a:rPr>
              <a:t>MovieClip</a:t>
            </a:r>
            <a:r>
              <a:rPr lang="en-US" spc="-100" dirty="0" smtClean="0">
                <a:latin typeface="方正大标宋简体" pitchFamily="65" charset="-122"/>
                <a:ea typeface="方正大标宋简体" pitchFamily="65" charset="-122"/>
              </a:rPr>
              <a:t> or Sprite</a:t>
            </a:r>
            <a:endParaRPr lang="en-US" spc="-100" dirty="0">
              <a:latin typeface="方正大标宋简体" pitchFamily="65" charset="-122"/>
              <a:ea typeface="方正大标宋简体" pitchFamily="65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928662" y="5286388"/>
            <a:ext cx="7907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Choose what fit you most!</a:t>
            </a:r>
            <a:endParaRPr lang="zh-CN" alt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Advance-display</a:t>
            </a:r>
            <a:r>
              <a:rPr lang="en-US" dirty="0" smtClean="0">
                <a:latin typeface="方正大标宋简体" pitchFamily="65" charset="-122"/>
                <a:ea typeface="方正大标宋简体" pitchFamily="65" charset="-122"/>
              </a:rPr>
              <a:t> by </a:t>
            </a:r>
            <a:r>
              <a:rPr lang="en-US" dirty="0" err="1" smtClean="0">
                <a:latin typeface="方正大标宋简体" pitchFamily="65" charset="-122"/>
                <a:ea typeface="方正大标宋简体" pitchFamily="65" charset="-122"/>
              </a:rPr>
              <a:t>DisplayObjects</a:t>
            </a:r>
            <a:r>
              <a:rPr lang="en-US" dirty="0" smtClean="0">
                <a:latin typeface="方正大标宋简体" pitchFamily="65" charset="-122"/>
                <a:ea typeface="方正大标宋简体" pitchFamily="65" charset="-122"/>
              </a:rPr>
              <a:t> or </a:t>
            </a:r>
            <a:r>
              <a:rPr lang="en-US" dirty="0" err="1" smtClean="0">
                <a:latin typeface="方正大标宋简体" pitchFamily="65" charset="-122"/>
                <a:ea typeface="方正大标宋简体" pitchFamily="65" charset="-122"/>
              </a:rPr>
              <a:t>BitmapData</a:t>
            </a:r>
            <a:endParaRPr lang="zh-CN" altLang="en-US" dirty="0">
              <a:latin typeface="方正大标宋简体" pitchFamily="65" charset="-122"/>
              <a:ea typeface="方正大标宋简体" pitchFamily="65" charset="-122"/>
            </a:endParaRPr>
          </a:p>
        </p:txBody>
      </p:sp>
      <p:graphicFrame>
        <p:nvGraphicFramePr>
          <p:cNvPr id="4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 smtClean="0">
                <a:latin typeface="方正大标宋简体" pitchFamily="65" charset="-122"/>
                <a:ea typeface="方正大标宋简体" pitchFamily="65" charset="-122"/>
              </a:rPr>
              <a:t>Part Two</a:t>
            </a:r>
            <a:br>
              <a:rPr lang="en-US" altLang="zh-CN" dirty="0" smtClean="0">
                <a:latin typeface="方正大标宋简体" pitchFamily="65" charset="-122"/>
                <a:ea typeface="方正大标宋简体" pitchFamily="65" charset="-122"/>
              </a:rPr>
            </a:br>
            <a:r>
              <a:rPr lang="en-US" dirty="0" smtClean="0">
                <a:latin typeface="方正大标宋简体" pitchFamily="65" charset="-122"/>
                <a:ea typeface="方正大标宋简体" pitchFamily="65" charset="-122"/>
              </a:rPr>
              <a:t>View   Management</a:t>
            </a:r>
            <a:endParaRPr lang="zh-CN" altLang="en-US" dirty="0">
              <a:latin typeface="方正大标宋简体" pitchFamily="65" charset="-122"/>
              <a:ea typeface="方正大标宋简体" pitchFamily="65" charset="-122"/>
            </a:endParaRP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Creation </a:t>
            </a:r>
            <a:r>
              <a:rPr lang="en-US" dirty="0" smtClean="0">
                <a:latin typeface="方正大标宋简体" pitchFamily="65" charset="-122"/>
                <a:ea typeface="方正大标宋简体" pitchFamily="65" charset="-122"/>
              </a:rPr>
              <a:t>in once or beating</a:t>
            </a:r>
            <a:endParaRPr lang="zh-CN" altLang="en-US" dirty="0">
              <a:latin typeface="方正大标宋简体" pitchFamily="65" charset="-122"/>
              <a:ea typeface="方正大标宋简体" pitchFamily="65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 rot="20731230">
            <a:off x="2178105" y="1632887"/>
            <a:ext cx="2857520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Plenty of item to show on an e-business page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 rot="1049137">
            <a:off x="4459696" y="2128928"/>
            <a:ext cx="2857520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Plenty of Flags  or signs to  layout on a map application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202521">
            <a:off x="3016812" y="2583869"/>
            <a:ext cx="2857520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Varieties of </a:t>
            </a:r>
            <a:r>
              <a:rPr lang="en-US" altLang="zh-CN" dirty="0" err="1" smtClean="0"/>
              <a:t>elems</a:t>
            </a:r>
            <a:r>
              <a:rPr lang="en-US" altLang="zh-CN" dirty="0" smtClean="0"/>
              <a:t> to init in a game world 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 rot="7424695">
            <a:off x="2577062" y="3695512"/>
            <a:ext cx="1500198" cy="64294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285852" y="4857760"/>
            <a:ext cx="2714644" cy="78581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Create once all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 rot="2627829">
            <a:off x="5816147" y="3211953"/>
            <a:ext cx="1016619" cy="49448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929322" y="3857628"/>
            <a:ext cx="2000264" cy="50006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Create part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 rot="5400000">
            <a:off x="6805416" y="4338856"/>
            <a:ext cx="313928" cy="49448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29322" y="4786322"/>
            <a:ext cx="2000264" cy="50006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Create part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 rot="5400000">
            <a:off x="6805416" y="5239373"/>
            <a:ext cx="313928" cy="49448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715008" y="450057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57686" y="4357694"/>
            <a:ext cx="138948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Next Interval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6429388" y="5715016"/>
            <a:ext cx="1071570" cy="35719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786446" y="5429264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29124" y="5286388"/>
            <a:ext cx="138948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Next Interval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方正大标宋简体" pitchFamily="65" charset="-122"/>
                <a:ea typeface="方正大标宋简体" pitchFamily="65" charset="-122"/>
              </a:rPr>
              <a:t>Layout </a:t>
            </a:r>
            <a:r>
              <a:rPr lang="en-US" dirty="0" smtClean="0">
                <a:latin typeface="方正大标宋简体" pitchFamily="65" charset="-122"/>
                <a:ea typeface="方正大标宋简体" pitchFamily="65" charset="-122"/>
              </a:rPr>
              <a:t>by relative or absolute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5"/>
          <p:cNvGraphicFramePr>
            <a:graphicFrameLocks/>
          </p:cNvGraphicFramePr>
          <p:nvPr/>
        </p:nvGraphicFramePr>
        <p:xfrm>
          <a:off x="609600" y="1752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19020692">
            <a:off x="1935478" y="2601737"/>
            <a:ext cx="857256" cy="35719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85720" y="3143248"/>
            <a:ext cx="2214578" cy="7858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changeable</a:t>
            </a:r>
          </a:p>
          <a:p>
            <a:pPr algn="ctr"/>
            <a:r>
              <a:rPr lang="en-US" dirty="0" smtClean="0"/>
              <a:t>tendency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429388" y="3286124"/>
            <a:ext cx="2214578" cy="7858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static</a:t>
            </a:r>
          </a:p>
          <a:p>
            <a:pPr algn="ctr"/>
            <a:r>
              <a:rPr lang="en-US" dirty="0" smtClean="0"/>
              <a:t>tendency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 rot="13625392">
            <a:off x="6658477" y="2662205"/>
            <a:ext cx="857256" cy="35719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393</Words>
  <Application>Microsoft Office PowerPoint</Application>
  <PresentationFormat>全屏显示(4:3)</PresentationFormat>
  <Paragraphs>143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Flash开发常见性能优化几招</vt:lpstr>
      <vt:lpstr>Topic Preview</vt:lpstr>
      <vt:lpstr>Part One  View   Renderer</vt:lpstr>
      <vt:lpstr>Interval by Enterframe or Timer</vt:lpstr>
      <vt:lpstr>Base-display by MovieClip or Sprite</vt:lpstr>
      <vt:lpstr>Advance-display by DisplayObjects or BitmapData</vt:lpstr>
      <vt:lpstr>Part Two View   Management</vt:lpstr>
      <vt:lpstr>Creation in once or beating</vt:lpstr>
      <vt:lpstr>Layout by relative or absolute</vt:lpstr>
      <vt:lpstr>Refresh upon removeAll or removePart</vt:lpstr>
      <vt:lpstr>Update by binding or push</vt:lpstr>
      <vt:lpstr>Listener in weak or strong referance</vt:lpstr>
      <vt:lpstr>Part Three View   Integration</vt:lpstr>
      <vt:lpstr>Integration  by UIMovieClip or MovieClip</vt:lpstr>
      <vt:lpstr>Assets-load by each or packed</vt:lpstr>
    </vt:vector>
  </TitlesOfParts>
  <Company>Tor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King</dc:creator>
  <cp:lastModifiedBy>MoonSpirit</cp:lastModifiedBy>
  <cp:revision>91</cp:revision>
  <dcterms:created xsi:type="dcterms:W3CDTF">2009-04-25T02:51:00Z</dcterms:created>
  <dcterms:modified xsi:type="dcterms:W3CDTF">2009-06-02T17:03:36Z</dcterms:modified>
</cp:coreProperties>
</file>