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30" r:id="rId1"/>
  </p:sldMasterIdLst>
  <p:notesMasterIdLst>
    <p:notesMasterId r:id="rId2"/>
  </p:notesMasterIdLst>
  <p:handoutMasterIdLst>
    <p:handoutMasterId r:id="rId3"/>
  </p:handoutMasterIdLst>
  <p:sldIdLst>
    <p:sldId id="257" r:id="rId4"/>
    <p:sldId id="263" r:id="rId5"/>
    <p:sldId id="347" r:id="rId6"/>
    <p:sldId id="38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37" r:id="rId18"/>
    <p:sldId id="438" r:id="rId19"/>
    <p:sldId id="439" r:id="rId20"/>
    <p:sldId id="440" r:id="rId21"/>
    <p:sldId id="441" r:id="rId22"/>
    <p:sldId id="442" r:id="rId23"/>
    <p:sldId id="443" r:id="rId24"/>
    <p:sldId id="32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browse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3018" autoAdjust="0"/>
    <p:restoredTop sz="79671" autoAdjust="0"/>
  </p:normalViewPr>
  <p:slideViewPr>
    <p:cSldViewPr snapToGrid="0">
      <p:cViewPr varScale="1">
        <p:scale>
          <a:sx n="100" d="100"/>
          <a:sy n="100" d="100"/>
        </p:scale>
        <p:origin x="84" y="84"/>
      </p:cViewPr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2021-10-18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D00B042-D6D2-4E01-98B8-D6735F43F114}" type="datetime1">
              <a:rPr lang="ko-KR" altLang="en-US"/>
              <a:pPr lvl="0">
                <a:defRPr/>
              </a:pPr>
              <a:t>2021-10-18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EFE37B7-9089-41FD-920B-E1E3E6C70D1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FE37B7-9089-41FD-920B-E1E3E6C70D14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FE37B7-9089-41FD-920B-E1E3E6C70D14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FE37B7-9089-41FD-920B-E1E3E6C70D14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FE37B7-9089-41FD-920B-E1E3E6C70D14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FE37B7-9089-41FD-920B-E1E3E6C70D14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FE37B7-9089-41FD-920B-E1E3E6C70D14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FE37B7-9089-41FD-920B-E1E3E6C70D14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FE37B7-9089-41FD-920B-E1E3E6C70D14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FE37B7-9089-41FD-920B-E1E3E6C70D14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FE37B7-9089-41FD-920B-E1E3E6C70D14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FE37B7-9089-41FD-920B-E1E3E6C70D14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FE37B7-9089-41FD-920B-E1E3E6C70D14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FE37B7-9089-41FD-920B-E1E3E6C70D14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FE37B7-9089-41FD-920B-E1E3E6C70D14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FE37B7-9089-41FD-920B-E1E3E6C70D14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FE37B7-9089-41FD-920B-E1E3E6C70D14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FE37B7-9089-41FD-920B-E1E3E6C70D14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FE37B7-9089-41FD-920B-E1E3E6C70D14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FE37B7-9089-41FD-920B-E1E3E6C70D14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FE37B7-9089-41FD-920B-E1E3E6C70D14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FE37B7-9089-41FD-920B-E1E3E6C70D14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FE37B7-9089-41FD-920B-E1E3E6C70D14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BFF51AEB-5333-4CAE-A61A-125F28472AEA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2021-10-18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39B9C72-21D5-4AB9-87FA-CC4C72A0D34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9C7EC68-4794-49E5-9866-35C22D4C8A4F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2021-10-18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39B9C72-21D5-4AB9-87FA-CC4C72A0D34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A584F5-3733-4198-8D62-FC1638BF3EAB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2021-10-18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39B9C72-21D5-4AB9-87FA-CC4C72A0D34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7A2DD36-04F5-4C8F-B31D-B8709E515774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2021-10-18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39B9C72-21D5-4AB9-87FA-CC4C72A0D34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79EB449-7BB6-4FE2-AF5F-14644DC6C8F0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2021-10-18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39B9C72-21D5-4AB9-87FA-CC4C72A0D34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392CEE0-1396-489C-BF8A-277602411325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2021-10-18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39B9C72-21D5-4AB9-87FA-CC4C72A0D34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E0F7F6DE-BA47-4F68-9014-774A6587CC6D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2021-10-18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39B9C72-21D5-4AB9-87FA-CC4C72A0D34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D58AF12-3B42-4A37-BD41-CA8C045A3F8F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2021-10-18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39B9C72-21D5-4AB9-87FA-CC4C72A0D34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63CA3E5-9FE5-47F0-BA42-278AFD135F4E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2021-10-18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39B9C72-21D5-4AB9-87FA-CC4C72A0D34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3322F57-A4C1-4949-86DE-B1AEC58772D8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2021-10-18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39B9C72-21D5-4AB9-87FA-CC4C72A0D34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96564F-1008-4B5E-9A32-AEDDB6996179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2021-10-18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39B9C72-21D5-4AB9-87FA-CC4C72A0D34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1_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40136512-3AB3-437D-B542-202E44317397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2021-10-18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339B9C72-21D5-4AB9-87FA-CC4C72A0D34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4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1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18.png"  /><Relationship Id="rId5" Type="http://schemas.openxmlformats.org/officeDocument/2006/relationships/image" Target="../media/image2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18.png"  /><Relationship Id="rId5" Type="http://schemas.openxmlformats.org/officeDocument/2006/relationships/image" Target="../media/image2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15.png"  /><Relationship Id="rId5" Type="http://schemas.openxmlformats.org/officeDocument/2006/relationships/image" Target="../media/image1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Relationship Id="rId4" Type="http://schemas.openxmlformats.org/officeDocument/2006/relationships/image" Target="../media/image2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4023360" y="2672020"/>
            <a:ext cx="4164329" cy="152123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bIns="28800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>
                <a:solidFill>
                  <a:prstClr val="white"/>
                </a:solidFill>
                <a:latin typeface="Noto Sans CJK KR Bold"/>
                <a:ea typeface="Noto Sans CJK KR Bold"/>
              </a:rPr>
              <a:t>ASTERA Project</a:t>
            </a:r>
            <a:endParaRPr lang="en-US" altLang="ko-KR" sz="4000" b="1" i="1" kern="0">
              <a:solidFill>
                <a:prstClr val="white"/>
              </a:solidFill>
              <a:latin typeface="Noto Sans CJK KR Bold"/>
              <a:ea typeface="Noto Sans CJK KR Bold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b="1" kern="0">
                <a:solidFill>
                  <a:prstClr val="white">
                    <a:lumMod val="50000"/>
                  </a:prstClr>
                </a:solidFill>
                <a:latin typeface="Noto Sans CJK KR Regular"/>
                <a:ea typeface="Noto Sans CJK KR Regular"/>
              </a:rPr>
              <a:t>★ </a:t>
            </a:r>
            <a:r>
              <a:rPr lang="en-US" altLang="ko-KR" sz="1200" b="1" kern="0">
                <a:solidFill>
                  <a:prstClr val="white">
                    <a:lumMod val="50000"/>
                  </a:prstClr>
                </a:solidFill>
                <a:latin typeface="Noto Sans CJK KR Regular"/>
                <a:ea typeface="Noto Sans CJK KR Regular"/>
              </a:rPr>
              <a:t>We Light-up the world </a:t>
            </a:r>
            <a:r>
              <a:rPr lang="ko-KR" altLang="en-US" sz="1200" b="1" kern="0">
                <a:solidFill>
                  <a:prstClr val="white">
                    <a:lumMod val="50000"/>
                  </a:prstClr>
                </a:solidFill>
                <a:latin typeface="Noto Sans CJK KR Regular"/>
                <a:ea typeface="Noto Sans CJK KR Regular"/>
              </a:rPr>
              <a:t>★</a:t>
            </a:r>
            <a:endParaRPr lang="ko-KR" altLang="en-US" sz="1200" b="1" kern="0">
              <a:solidFill>
                <a:prstClr val="white">
                  <a:lumMod val="50000"/>
                </a:prstClr>
              </a:solidFill>
              <a:latin typeface="Noto Sans CJK KR Regular"/>
              <a:ea typeface="Noto Sans CJK KR Regular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6362474" y="4404178"/>
            <a:ext cx="3583213" cy="1451429"/>
          </a:xfrm>
          <a:prstGeom prst="rect">
            <a:avLst/>
          </a:prstGeom>
        </p:spPr>
        <p:txBody>
          <a:bodyPr wrap="square"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a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"/>
          <p:cNvSpPr/>
          <p:nvPr/>
        </p:nvSpPr>
        <p:spPr>
          <a:xfrm rot="5400000">
            <a:off x="5178279" y="1745115"/>
            <a:ext cx="532946" cy="5499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flipH="1">
            <a:off x="10468584" y="5045983"/>
            <a:ext cx="1427176" cy="1812016"/>
          </a:xfrm>
          <a:prstGeom prst="rect">
            <a:avLst/>
          </a:prstGeom>
        </p:spPr>
      </p:pic>
      <p:sp>
        <p:nvSpPr>
          <p:cNvPr id="57" name=""/>
          <p:cNvSpPr txBox="1"/>
          <p:nvPr/>
        </p:nvSpPr>
        <p:spPr>
          <a:xfrm>
            <a:off x="-419780" y="332241"/>
            <a:ext cx="5873751" cy="578303"/>
          </a:xfrm>
          <a:prstGeom prst="rect">
            <a:avLst/>
          </a:prstGeom>
        </p:spPr>
        <p:txBody>
          <a:bodyPr wrap="square"/>
          <a:p>
            <a:pPr algn="ctr">
              <a:defRPr/>
            </a:pPr>
            <a:r>
              <a:rPr lang="en-US" altLang="ko-KR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Case 3.</a:t>
            </a:r>
            <a:r>
              <a:rPr lang="ko-KR" altLang="en-US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 화살표 함수 호출 방식</a:t>
            </a:r>
            <a:endParaRPr lang="ko-KR" altLang="en-US" sz="2800">
              <a:solidFill>
                <a:schemeClr val="lt1"/>
              </a:solidFill>
              <a:latin typeface="Noto Sans CJK KR Regular"/>
              <a:ea typeface="Noto Sans CJK KR Regular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1889124" y="5010831"/>
            <a:ext cx="8413752" cy="578303"/>
          </a:xfrm>
          <a:prstGeom prst="rect">
            <a:avLst/>
          </a:prstGeom>
        </p:spPr>
        <p:txBody>
          <a:bodyPr wrap="square" anchor="ctr" anchorCtr="0"/>
          <a:lstStyle/>
          <a:p>
            <a:pPr algn="ctr">
              <a:defRPr/>
            </a:pPr>
            <a:r>
              <a:rPr lang="ko-KR" altLang="en-US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화살표 함수는 </a:t>
            </a:r>
            <a:r>
              <a:rPr lang="ko-KR" altLang="en-US" sz="2800">
                <a:solidFill>
                  <a:srgbClr val="ea9090"/>
                </a:solidFill>
                <a:latin typeface="Noto Sans CJK KR Regular"/>
                <a:ea typeface="Noto Sans CJK KR Regular"/>
              </a:rPr>
              <a:t>상위 스코프의 </a:t>
            </a:r>
            <a:r>
              <a:rPr lang="en-US" altLang="ko-KR" sz="2800">
                <a:solidFill>
                  <a:srgbClr val="ea9090"/>
                </a:solidFill>
                <a:latin typeface="Noto Sans CJK KR Regular"/>
                <a:ea typeface="Noto Sans CJK KR Regular"/>
              </a:rPr>
              <a:t>this</a:t>
            </a:r>
            <a:r>
              <a:rPr lang="ko-KR" altLang="en-US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를 가리킴</a:t>
            </a:r>
            <a:endParaRPr lang="ko-KR" altLang="en-US" sz="2800">
              <a:solidFill>
                <a:schemeClr val="lt1"/>
              </a:solidFill>
              <a:latin typeface="Noto Sans CJK KR Regular"/>
              <a:ea typeface="Noto Sans CJK KR Regular"/>
            </a:endParaRPr>
          </a:p>
        </p:txBody>
      </p:sp>
      <p:pic>
        <p:nvPicPr>
          <p:cNvPr id="7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00148" y="1264103"/>
            <a:ext cx="3415846" cy="3296410"/>
          </a:xfrm>
          <a:prstGeom prst="rect">
            <a:avLst/>
          </a:prstGeom>
          <a:ln>
            <a:solidFill>
              <a:schemeClr val="lt1"/>
            </a:solidFill>
          </a:ln>
        </p:spPr>
      </p:pic>
      <p:pic>
        <p:nvPicPr>
          <p:cNvPr id="7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801280" y="2589892"/>
            <a:ext cx="6467474" cy="657225"/>
          </a:xfrm>
          <a:prstGeom prst="rect">
            <a:avLst/>
          </a:prstGeom>
          <a:ln>
            <a:solidFill>
              <a:schemeClr val="l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a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flipH="1">
            <a:off x="10468584" y="5045983"/>
            <a:ext cx="1427176" cy="1812016"/>
          </a:xfrm>
          <a:prstGeom prst="rect">
            <a:avLst/>
          </a:prstGeom>
        </p:spPr>
      </p:pic>
      <p:sp>
        <p:nvSpPr>
          <p:cNvPr id="57" name=""/>
          <p:cNvSpPr txBox="1"/>
          <p:nvPr/>
        </p:nvSpPr>
        <p:spPr>
          <a:xfrm>
            <a:off x="-465137" y="252866"/>
            <a:ext cx="5873751" cy="578303"/>
          </a:xfrm>
          <a:prstGeom prst="rect">
            <a:avLst/>
          </a:prstGeom>
        </p:spPr>
        <p:txBody>
          <a:bodyPr wrap="square"/>
          <a:p>
            <a:pPr algn="ctr">
              <a:defRPr/>
            </a:pPr>
            <a:r>
              <a:rPr lang="en-US" altLang="ko-KR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Case 4.</a:t>
            </a:r>
            <a:r>
              <a:rPr lang="ko-KR" altLang="en-US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 생성자 함수 호출 방식</a:t>
            </a:r>
            <a:endParaRPr lang="ko-KR" altLang="en-US" sz="2800">
              <a:solidFill>
                <a:schemeClr val="lt1"/>
              </a:solidFill>
              <a:latin typeface="Noto Sans CJK KR Regular"/>
              <a:ea typeface="Noto Sans CJK KR Regular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1889124" y="5010831"/>
            <a:ext cx="8413752" cy="578303"/>
          </a:xfrm>
          <a:prstGeom prst="rect">
            <a:avLst/>
          </a:prstGeom>
        </p:spPr>
        <p:txBody>
          <a:bodyPr wrap="square" anchor="ctr" anchorCtr="0"/>
          <a:lstStyle/>
          <a:p>
            <a:pPr algn="ctr">
              <a:defRPr/>
            </a:pPr>
            <a:r>
              <a:rPr lang="ko-KR" altLang="en-US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생성자 함수는 무조건 </a:t>
            </a:r>
            <a:r>
              <a:rPr lang="en-US" altLang="ko-KR" sz="2800">
                <a:solidFill>
                  <a:srgbClr val="ea9090"/>
                </a:solidFill>
                <a:latin typeface="Noto Sans CJK KR Regular"/>
                <a:ea typeface="Noto Sans CJK KR Regular"/>
              </a:rPr>
              <a:t>new</a:t>
            </a:r>
            <a:r>
              <a:rPr lang="ko-KR" altLang="en-US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 연산자를 사용해야 함</a:t>
            </a:r>
            <a:endParaRPr lang="ko-KR" altLang="en-US" sz="2800">
              <a:solidFill>
                <a:schemeClr val="lt1"/>
              </a:solidFill>
              <a:latin typeface="Noto Sans CJK KR Regular"/>
              <a:ea typeface="Noto Sans CJK KR Regular"/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1804" y="1481364"/>
            <a:ext cx="5695358" cy="3024868"/>
          </a:xfrm>
          <a:prstGeom prst="rect">
            <a:avLst/>
          </a:prstGeom>
          <a:ln>
            <a:solidFill>
              <a:schemeClr val="lt1"/>
            </a:solidFill>
          </a:ln>
        </p:spPr>
      </p:pic>
      <p:sp>
        <p:nvSpPr>
          <p:cNvPr id="75" name=""/>
          <p:cNvSpPr txBox="1"/>
          <p:nvPr/>
        </p:nvSpPr>
        <p:spPr>
          <a:xfrm>
            <a:off x="1526267" y="5764213"/>
            <a:ext cx="8776609" cy="578303"/>
          </a:xfrm>
          <a:prstGeom prst="rect">
            <a:avLst/>
          </a:prstGeom>
        </p:spPr>
        <p:txBody>
          <a:bodyPr wrap="square" anchor="ctr" anchorCtr="0"/>
          <a:lstStyle/>
          <a:p>
            <a:pPr algn="ctr">
              <a:defRPr/>
            </a:pPr>
            <a:r>
              <a:rPr lang="en-US" altLang="ko-KR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new</a:t>
            </a:r>
            <a:r>
              <a:rPr lang="ko-KR" altLang="en-US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를 사용하지 않으면</a:t>
            </a:r>
            <a:r>
              <a:rPr lang="en-US" altLang="ko-KR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,</a:t>
            </a:r>
            <a:r>
              <a:rPr lang="ko-KR" altLang="en-US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 내부의 </a:t>
            </a:r>
            <a:r>
              <a:rPr lang="en-US" altLang="ko-KR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this</a:t>
            </a:r>
            <a:r>
              <a:rPr lang="ko-KR" altLang="en-US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는 </a:t>
            </a:r>
            <a:r>
              <a:rPr lang="ko-KR" altLang="en-US" sz="2800">
                <a:solidFill>
                  <a:srgbClr val="ea9090"/>
                </a:solidFill>
                <a:latin typeface="Noto Sans CJK KR Regular"/>
                <a:ea typeface="Noto Sans CJK KR Regular"/>
              </a:rPr>
              <a:t>전역 객체</a:t>
            </a:r>
            <a:r>
              <a:rPr lang="ko-KR" altLang="en-US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를 가리킴</a:t>
            </a:r>
            <a:endParaRPr lang="ko-KR" altLang="en-US" sz="2800">
              <a:solidFill>
                <a:schemeClr val="lt1"/>
              </a:solidFill>
              <a:latin typeface="Noto Sans CJK KR Regular"/>
              <a:ea typeface="Noto Sans CJK KR Regular"/>
            </a:endParaRPr>
          </a:p>
        </p:txBody>
      </p:sp>
      <p:pic>
        <p:nvPicPr>
          <p:cNvPr id="7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846662" y="3134859"/>
            <a:ext cx="4372429" cy="1376029"/>
          </a:xfrm>
          <a:prstGeom prst="rect">
            <a:avLst/>
          </a:prstGeom>
          <a:ln>
            <a:solidFill>
              <a:schemeClr val="lt1"/>
            </a:solidFill>
          </a:ln>
        </p:spPr>
      </p:pic>
      <p:sp>
        <p:nvSpPr>
          <p:cNvPr id="77" name=""/>
          <p:cNvSpPr/>
          <p:nvPr/>
        </p:nvSpPr>
        <p:spPr>
          <a:xfrm rot="5400000">
            <a:off x="7037922" y="2323418"/>
            <a:ext cx="532946" cy="5499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7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266513" y="1279751"/>
            <a:ext cx="5627724" cy="3527425"/>
          </a:xfrm>
          <a:prstGeom prst="rect">
            <a:avLst/>
          </a:prstGeom>
          <a:ln>
            <a:solidFill>
              <a:schemeClr val="l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a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04672" y="5116529"/>
            <a:ext cx="10592174" cy="1000655"/>
          </a:xfrm>
        </p:spPr>
        <p:txBody>
          <a:bodyPr vert="horz" lIns="91440" tIns="45720" rIns="91440" bIns="45720" anchor="t">
            <a:normAutofit/>
          </a:bodyPr>
          <a:lstStyle/>
          <a:p>
            <a:pPr latinLnBrk="0">
              <a:defRPr/>
            </a:pPr>
            <a:r>
              <a:rPr lang="en-US" altLang="ko-KR" sz="3100">
                <a:solidFill>
                  <a:schemeClr val="bg1"/>
                </a:solidFill>
                <a:ea typeface="Noto Sans CJK KR Regular"/>
              </a:rPr>
              <a:t>2</a:t>
            </a:r>
            <a:r>
              <a:rPr lang="en-US" sz="3100">
                <a:solidFill>
                  <a:schemeClr val="bg1"/>
                </a:solidFill>
                <a:ea typeface="Noto Sans CJK KR Regular"/>
              </a:rPr>
              <a:t>. </a:t>
            </a:r>
            <a:r>
              <a:rPr lang="en-US" altLang="ko-KR" sz="3100">
                <a:solidFill>
                  <a:schemeClr val="bg1"/>
                </a:solidFill>
                <a:ea typeface="Noto Sans CJK KR Regular"/>
              </a:rPr>
              <a:t>Execution Context</a:t>
            </a:r>
            <a:br>
              <a:rPr lang="en-US" sz="3100">
                <a:solidFill>
                  <a:schemeClr val="bg1"/>
                </a:solidFill>
                <a:ea typeface="Noto Sans CJK KR Regular"/>
              </a:rPr>
            </a:br>
            <a:r>
              <a:rPr lang="en-US" sz="1600">
                <a:solidFill>
                  <a:schemeClr val="bg1"/>
                </a:solidFill>
                <a:ea typeface="Noto Sans CJK KR Regular"/>
              </a:rPr>
              <a:t>       </a:t>
            </a:r>
            <a:br>
              <a:rPr lang="en-US" sz="1600">
                <a:solidFill>
                  <a:schemeClr val="bg1"/>
                </a:solidFill>
                <a:ea typeface="Noto Sans CJK KR Regular"/>
              </a:rPr>
            </a:b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ea typeface="Noto Sans CJK KR Regular"/>
              </a:rPr>
              <a:t>코드의 정보를 담고 있는 객체</a:t>
            </a:r>
            <a:endParaRPr lang="ko-KR" altLang="en-US" sz="1600">
              <a:solidFill>
                <a:schemeClr val="bg1">
                  <a:lumMod val="50000"/>
                </a:schemeClr>
              </a:solidFill>
              <a:ea typeface="Noto Sans CJK KR Regular"/>
            </a:endParaRPr>
          </a:p>
        </p:txBody>
      </p:sp>
      <p:pic>
        <p:nvPicPr>
          <p:cNvPr id="5" name="그림 1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-59265" y="-28575"/>
            <a:ext cx="12369420" cy="4316569"/>
          </a:xfrm>
          <a:prstGeom prst="rect">
            <a:avLst/>
          </a:prstGeom>
        </p:spPr>
      </p:pic>
      <p:grpSp>
        <p:nvGrpSpPr>
          <p:cNvPr id="12" name="Group 11"/>
          <p:cNvGrpSpPr>
            <a:grpSpLocks noGrp="1" noUngrp="1" noChangeAspect="1" noMove="1" noResize="1"/>
          </p:cNvGrpSpPr>
          <p:nvPr/>
        </p:nvGrpSpPr>
        <p:grpSpPr>
          <a:xfrm rot="0"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3" name="Freeform: Shape 12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a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flipH="1">
            <a:off x="10468584" y="5045983"/>
            <a:ext cx="1427176" cy="1812016"/>
          </a:xfrm>
          <a:prstGeom prst="rect">
            <a:avLst/>
          </a:prstGeom>
        </p:spPr>
      </p:pic>
      <p:sp>
        <p:nvSpPr>
          <p:cNvPr id="57" name=""/>
          <p:cNvSpPr txBox="1"/>
          <p:nvPr/>
        </p:nvSpPr>
        <p:spPr>
          <a:xfrm>
            <a:off x="2586490" y="2386466"/>
            <a:ext cx="7019019" cy="578303"/>
          </a:xfrm>
          <a:prstGeom prst="rect">
            <a:avLst/>
          </a:prstGeom>
        </p:spPr>
        <p:txBody>
          <a:bodyPr wrap="square"/>
          <a:p>
            <a:pPr algn="ctr">
              <a:defRPr/>
            </a:pPr>
            <a:r>
              <a:rPr lang="ko-KR" altLang="en-US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실행 컨텍스트는 그냥 코드 정보를 담은 것</a:t>
            </a:r>
            <a:endParaRPr lang="ko-KR" altLang="en-US" sz="2800">
              <a:solidFill>
                <a:schemeClr val="lt1"/>
              </a:solidFill>
              <a:latin typeface="Noto Sans CJK KR Regular"/>
              <a:ea typeface="Noto Sans CJK KR Regular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1741713" y="3139848"/>
            <a:ext cx="8708573" cy="578303"/>
          </a:xfrm>
          <a:prstGeom prst="rect">
            <a:avLst/>
          </a:prstGeom>
        </p:spPr>
        <p:txBody>
          <a:bodyPr wrap="square" anchor="ctr" anchorCtr="0"/>
          <a:lstStyle/>
          <a:p>
            <a:pPr algn="ctr">
              <a:defRPr/>
            </a:pPr>
            <a:r>
              <a:rPr lang="ko-KR" altLang="en-US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이런 것들이 함수 단위로 하나씩 생성되어 호출 스택에 쌓임</a:t>
            </a:r>
            <a:endParaRPr lang="ko-KR" altLang="en-US" sz="2800">
              <a:solidFill>
                <a:schemeClr val="lt1"/>
              </a:solidFill>
              <a:latin typeface="Noto Sans CJK KR Regular"/>
              <a:ea typeface="Noto Sans CJK KR Regular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2229302" y="4131356"/>
            <a:ext cx="7733395" cy="578303"/>
          </a:xfrm>
          <a:prstGeom prst="rect">
            <a:avLst/>
          </a:prstGeom>
        </p:spPr>
        <p:txBody>
          <a:bodyPr wrap="square"/>
          <a:lstStyle/>
          <a:p>
            <a:pPr algn="ctr">
              <a:defRPr/>
            </a:pPr>
            <a:r>
              <a:rPr lang="ko-KR" altLang="en-US" sz="3600">
                <a:solidFill>
                  <a:srgbClr val="ea9090"/>
                </a:solidFill>
                <a:latin typeface="Noto Sans CJK KR Regular"/>
                <a:ea typeface="Noto Sans CJK KR Regular"/>
              </a:rPr>
              <a:t>호출 스택</a:t>
            </a:r>
            <a:r>
              <a:rPr lang="ko-KR" altLang="en-US" sz="3600">
                <a:solidFill>
                  <a:schemeClr val="lt1"/>
                </a:solidFill>
                <a:latin typeface="Noto Sans CJK KR Regular"/>
                <a:ea typeface="Noto Sans CJK KR Regular"/>
              </a:rPr>
              <a:t> </a:t>
            </a:r>
            <a:r>
              <a:rPr lang="en-US" altLang="ko-KR" sz="3600">
                <a:solidFill>
                  <a:schemeClr val="lt1"/>
                </a:solidFill>
                <a:latin typeface="Noto Sans CJK KR Regular"/>
                <a:ea typeface="Noto Sans CJK KR Regular"/>
              </a:rPr>
              <a:t>=</a:t>
            </a:r>
            <a:r>
              <a:rPr lang="ko-KR" altLang="en-US" sz="3600">
                <a:solidFill>
                  <a:schemeClr val="lt1"/>
                </a:solidFill>
                <a:latin typeface="Noto Sans CJK KR Regular"/>
                <a:ea typeface="Noto Sans CJK KR Regular"/>
              </a:rPr>
              <a:t> 프로그램이 사용하는 메모리</a:t>
            </a:r>
            <a:endParaRPr lang="ko-KR" altLang="en-US" sz="3600">
              <a:solidFill>
                <a:schemeClr val="lt1"/>
              </a:solidFill>
              <a:latin typeface="Noto Sans CJK KR Regular"/>
              <a:ea typeface="Noto Sans CJK KR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a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flipH="1">
            <a:off x="10468584" y="5045983"/>
            <a:ext cx="1427176" cy="1812016"/>
          </a:xfrm>
          <a:prstGeom prst="rect">
            <a:avLst/>
          </a:prstGeom>
        </p:spPr>
      </p:pic>
      <p:sp>
        <p:nvSpPr>
          <p:cNvPr id="65" name=""/>
          <p:cNvSpPr txBox="1"/>
          <p:nvPr/>
        </p:nvSpPr>
        <p:spPr>
          <a:xfrm>
            <a:off x="1889124" y="5067528"/>
            <a:ext cx="8413752" cy="578303"/>
          </a:xfrm>
          <a:prstGeom prst="rect">
            <a:avLst/>
          </a:prstGeom>
        </p:spPr>
        <p:txBody>
          <a:bodyPr wrap="square" anchor="ctr" anchorCtr="0"/>
          <a:lstStyle/>
          <a:p>
            <a:pPr algn="ctr">
              <a:defRPr/>
            </a:pPr>
            <a:r>
              <a:rPr lang="ko-KR" altLang="en-US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먼저 들어간 것이</a:t>
            </a:r>
            <a:r>
              <a:rPr lang="en-US" altLang="ko-KR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,</a:t>
            </a:r>
            <a:r>
              <a:rPr lang="ko-KR" altLang="en-US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 가장 나중에 나오는 </a:t>
            </a:r>
            <a:r>
              <a:rPr lang="en-US" altLang="ko-KR" sz="2800">
                <a:solidFill>
                  <a:srgbClr val="ea9090"/>
                </a:solidFill>
                <a:latin typeface="Noto Sans CJK KR Regular"/>
                <a:ea typeface="Noto Sans CJK KR Regular"/>
              </a:rPr>
              <a:t>Stack</a:t>
            </a:r>
            <a:r>
              <a:rPr lang="ko-KR" altLang="en-US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 구조</a:t>
            </a:r>
            <a:r>
              <a:rPr lang="en-US" altLang="ko-KR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!</a:t>
            </a:r>
            <a:endParaRPr lang="en-US" altLang="ko-KR" sz="2800">
              <a:solidFill>
                <a:schemeClr val="lt1"/>
              </a:solidFill>
              <a:latin typeface="Noto Sans CJK KR Regular"/>
              <a:ea typeface="Noto Sans CJK KR Regular"/>
            </a:endParaRPr>
          </a:p>
        </p:txBody>
      </p:sp>
      <p:grpSp>
        <p:nvGrpSpPr>
          <p:cNvPr id="68" name=""/>
          <p:cNvGrpSpPr/>
          <p:nvPr/>
        </p:nvGrpSpPr>
        <p:grpSpPr>
          <a:xfrm rot="0">
            <a:off x="910389" y="1440316"/>
            <a:ext cx="10371221" cy="3302907"/>
            <a:chOff x="0" y="1440316"/>
            <a:chExt cx="10371221" cy="3302907"/>
          </a:xfrm>
        </p:grpSpPr>
        <p:pic>
          <p:nvPicPr>
            <p:cNvPr id="66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845832" y="1440316"/>
              <a:ext cx="6525388" cy="3251652"/>
            </a:xfrm>
            <a:prstGeom prst="rect">
              <a:avLst/>
            </a:prstGeom>
          </p:spPr>
        </p:pic>
        <p:pic>
          <p:nvPicPr>
            <p:cNvPr id="67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0" y="1457098"/>
              <a:ext cx="3471496" cy="328612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a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flipH="1">
            <a:off x="10468584" y="5045983"/>
            <a:ext cx="1427176" cy="1812016"/>
          </a:xfrm>
          <a:prstGeom prst="rect">
            <a:avLst/>
          </a:prstGeom>
        </p:spPr>
      </p:pic>
      <p:pic>
        <p:nvPicPr>
          <p:cNvPr id="6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90095" y="1426725"/>
            <a:ext cx="7411810" cy="4004549"/>
          </a:xfrm>
          <a:prstGeom prst="rect">
            <a:avLst/>
          </a:prstGeom>
          <a:ln>
            <a:solidFill>
              <a:schemeClr val="l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a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flipH="1">
            <a:off x="10468584" y="5045983"/>
            <a:ext cx="1427176" cy="1812016"/>
          </a:xfrm>
          <a:prstGeom prst="rect">
            <a:avLst/>
          </a:prstGeom>
        </p:spPr>
      </p:pic>
      <p:pic>
        <p:nvPicPr>
          <p:cNvPr id="7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125630" y="388029"/>
            <a:ext cx="2581275" cy="2657475"/>
          </a:xfrm>
          <a:prstGeom prst="rect">
            <a:avLst/>
          </a:prstGeom>
          <a:ln>
            <a:solidFill>
              <a:schemeClr val="lt1"/>
            </a:solidFill>
          </a:ln>
        </p:spPr>
      </p:pic>
      <p:sp>
        <p:nvSpPr>
          <p:cNvPr id="71" name=""/>
          <p:cNvSpPr txBox="1"/>
          <p:nvPr/>
        </p:nvSpPr>
        <p:spPr>
          <a:xfrm>
            <a:off x="339952" y="354919"/>
            <a:ext cx="5873751" cy="578303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en-US" altLang="ko-KR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1.</a:t>
            </a:r>
            <a:r>
              <a:rPr lang="ko-KR" altLang="en-US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 전역 실행 컨텍스트 생성</a:t>
            </a:r>
            <a:endParaRPr lang="ko-KR" altLang="en-US" sz="2800">
              <a:solidFill>
                <a:schemeClr val="lt1"/>
              </a:solidFill>
              <a:latin typeface="Noto Sans CJK KR Regular"/>
              <a:ea typeface="Noto Sans CJK KR Regular"/>
            </a:endParaRPr>
          </a:p>
        </p:txBody>
      </p:sp>
      <p:pic>
        <p:nvPicPr>
          <p:cNvPr id="7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98500" y="2154010"/>
            <a:ext cx="8243465" cy="2549978"/>
          </a:xfrm>
          <a:prstGeom prst="rect">
            <a:avLst/>
          </a:prstGeom>
        </p:spPr>
      </p:pic>
      <p:sp>
        <p:nvSpPr>
          <p:cNvPr id="73" name=""/>
          <p:cNvSpPr txBox="1"/>
          <p:nvPr/>
        </p:nvSpPr>
        <p:spPr>
          <a:xfrm>
            <a:off x="1889124" y="5067528"/>
            <a:ext cx="8413752" cy="578303"/>
          </a:xfrm>
          <a:prstGeom prst="rect">
            <a:avLst/>
          </a:prstGeom>
        </p:spPr>
        <p:txBody>
          <a:bodyPr wrap="square" anchor="ctr" anchorCtr="0"/>
          <a:lstStyle/>
          <a:p>
            <a:pPr algn="ctr">
              <a:defRPr/>
            </a:pPr>
            <a:r>
              <a:rPr lang="ko-KR" altLang="en-US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렉시컬 환경이 곧</a:t>
            </a:r>
            <a:r>
              <a:rPr lang="en-US" altLang="ko-KR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,</a:t>
            </a:r>
            <a:r>
              <a:rPr lang="ko-KR" altLang="en-US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 유효 범위 </a:t>
            </a:r>
            <a:r>
              <a:rPr lang="en-US" altLang="ko-KR" sz="2800">
                <a:solidFill>
                  <a:srgbClr val="ea9090"/>
                </a:solidFill>
                <a:latin typeface="Noto Sans CJK KR Regular"/>
                <a:ea typeface="Noto Sans CJK KR Regular"/>
              </a:rPr>
              <a:t>Lexical Scope</a:t>
            </a:r>
            <a:r>
              <a:rPr lang="ko-KR" altLang="en-US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를 의미함</a:t>
            </a:r>
            <a:endParaRPr lang="ko-KR" altLang="en-US" sz="2800">
              <a:solidFill>
                <a:schemeClr val="lt1"/>
              </a:solidFill>
              <a:latin typeface="Noto Sans CJK KR Regular"/>
              <a:ea typeface="Noto Sans CJK KR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a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flipH="1">
            <a:off x="10468584" y="5045983"/>
            <a:ext cx="1427176" cy="1812016"/>
          </a:xfrm>
          <a:prstGeom prst="rect">
            <a:avLst/>
          </a:prstGeom>
        </p:spPr>
      </p:pic>
      <p:pic>
        <p:nvPicPr>
          <p:cNvPr id="7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125630" y="388029"/>
            <a:ext cx="2581275" cy="2657475"/>
          </a:xfrm>
          <a:prstGeom prst="rect">
            <a:avLst/>
          </a:prstGeom>
          <a:ln>
            <a:solidFill>
              <a:schemeClr val="lt1"/>
            </a:solidFill>
          </a:ln>
        </p:spPr>
      </p:pic>
      <p:sp>
        <p:nvSpPr>
          <p:cNvPr id="71" name=""/>
          <p:cNvSpPr txBox="1"/>
          <p:nvPr/>
        </p:nvSpPr>
        <p:spPr>
          <a:xfrm>
            <a:off x="339952" y="354919"/>
            <a:ext cx="5873751" cy="578303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en-US" altLang="ko-KR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2.</a:t>
            </a:r>
            <a:r>
              <a:rPr lang="ko-KR" altLang="en-US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 </a:t>
            </a:r>
            <a:r>
              <a:rPr lang="en-US" altLang="ko-KR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foo </a:t>
            </a:r>
            <a:r>
              <a:rPr lang="ko-KR" altLang="en-US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함수 실행 컨텍스트 생성</a:t>
            </a:r>
            <a:endParaRPr lang="ko-KR" altLang="en-US" sz="2800">
              <a:solidFill>
                <a:schemeClr val="lt1"/>
              </a:solidFill>
              <a:latin typeface="Noto Sans CJK KR Regular"/>
              <a:ea typeface="Noto Sans CJK KR Regular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1889124" y="5827260"/>
            <a:ext cx="8413752" cy="578303"/>
          </a:xfrm>
          <a:prstGeom prst="rect">
            <a:avLst/>
          </a:prstGeom>
        </p:spPr>
        <p:txBody>
          <a:bodyPr wrap="square" anchor="ctr" anchorCtr="0"/>
          <a:lstStyle/>
          <a:p>
            <a:pPr algn="ctr">
              <a:defRPr/>
            </a:pPr>
            <a:r>
              <a:rPr lang="en-US" altLang="ko-KR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this</a:t>
            </a:r>
            <a:r>
              <a:rPr lang="ko-KR" altLang="en-US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는 일반 함수로 호출되었기 때문에 전역을 가리킴</a:t>
            </a:r>
            <a:endParaRPr lang="ko-KR" altLang="en-US" sz="2800">
              <a:solidFill>
                <a:schemeClr val="lt1"/>
              </a:solidFill>
              <a:latin typeface="Noto Sans CJK KR Regular"/>
              <a:ea typeface="Noto Sans CJK KR Regular"/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26356" y="1328737"/>
            <a:ext cx="7143750" cy="4200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a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flipH="1">
            <a:off x="10468584" y="5045983"/>
            <a:ext cx="1427176" cy="1812016"/>
          </a:xfrm>
          <a:prstGeom prst="rect">
            <a:avLst/>
          </a:prstGeom>
        </p:spPr>
      </p:pic>
      <p:pic>
        <p:nvPicPr>
          <p:cNvPr id="7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125630" y="388029"/>
            <a:ext cx="2581275" cy="2657475"/>
          </a:xfrm>
          <a:prstGeom prst="rect">
            <a:avLst/>
          </a:prstGeom>
          <a:ln>
            <a:solidFill>
              <a:schemeClr val="lt1"/>
            </a:solidFill>
          </a:ln>
        </p:spPr>
      </p:pic>
      <p:sp>
        <p:nvSpPr>
          <p:cNvPr id="71" name=""/>
          <p:cNvSpPr txBox="1"/>
          <p:nvPr/>
        </p:nvSpPr>
        <p:spPr>
          <a:xfrm>
            <a:off x="339952" y="354919"/>
            <a:ext cx="5873751" cy="578303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en-US" altLang="ko-KR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3.</a:t>
            </a:r>
            <a:r>
              <a:rPr lang="ko-KR" altLang="en-US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 </a:t>
            </a:r>
            <a:r>
              <a:rPr lang="en-US" altLang="ko-KR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bar </a:t>
            </a:r>
            <a:r>
              <a:rPr lang="ko-KR" altLang="en-US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함수 실행 컨텍스트 생성</a:t>
            </a:r>
            <a:endParaRPr lang="ko-KR" altLang="en-US" sz="2800">
              <a:solidFill>
                <a:schemeClr val="lt1"/>
              </a:solidFill>
              <a:latin typeface="Noto Sans CJK KR Regular"/>
              <a:ea typeface="Noto Sans CJK KR Regular"/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7427" y="1077232"/>
            <a:ext cx="6339302" cy="5522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a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flipH="1">
            <a:off x="10468584" y="5045983"/>
            <a:ext cx="1427176" cy="1812016"/>
          </a:xfrm>
          <a:prstGeom prst="rect">
            <a:avLst/>
          </a:prstGeom>
        </p:spPr>
      </p:pic>
      <p:pic>
        <p:nvPicPr>
          <p:cNvPr id="7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56222" y="1440316"/>
            <a:ext cx="6525388" cy="3251652"/>
          </a:xfrm>
          <a:prstGeom prst="rect">
            <a:avLst/>
          </a:prstGeom>
        </p:spPr>
      </p:pic>
      <p:pic>
        <p:nvPicPr>
          <p:cNvPr id="7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2504" y="1442583"/>
            <a:ext cx="3165025" cy="3258457"/>
          </a:xfrm>
          <a:prstGeom prst="rect">
            <a:avLst/>
          </a:prstGeom>
          <a:ln>
            <a:solidFill>
              <a:schemeClr val="lt1"/>
            </a:solidFill>
          </a:ln>
        </p:spPr>
      </p:pic>
      <p:sp>
        <p:nvSpPr>
          <p:cNvPr id="73" name=""/>
          <p:cNvSpPr txBox="1"/>
          <p:nvPr/>
        </p:nvSpPr>
        <p:spPr>
          <a:xfrm>
            <a:off x="1038676" y="5158241"/>
            <a:ext cx="8413752" cy="578303"/>
          </a:xfrm>
          <a:prstGeom prst="rect">
            <a:avLst/>
          </a:prstGeom>
        </p:spPr>
        <p:txBody>
          <a:bodyPr wrap="square" anchor="ctr" anchorCtr="0"/>
          <a:lstStyle/>
          <a:p>
            <a:pPr algn="ctr">
              <a:defRPr/>
            </a:pPr>
            <a:r>
              <a:rPr lang="ko-KR" altLang="en-US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함수가 종료되면 </a:t>
            </a:r>
            <a:r>
              <a:rPr lang="ko-KR" altLang="en-US" sz="2800">
                <a:solidFill>
                  <a:srgbClr val="ea9090"/>
                </a:solidFill>
                <a:latin typeface="Noto Sans CJK KR Regular"/>
                <a:ea typeface="Noto Sans CJK KR Regular"/>
              </a:rPr>
              <a:t>실행 컨텍스트</a:t>
            </a:r>
            <a:r>
              <a:rPr lang="ko-KR" altLang="en-US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는 호출 스택에서 제거 됨</a:t>
            </a:r>
            <a:endParaRPr lang="ko-KR" altLang="en-US" sz="2800">
              <a:solidFill>
                <a:schemeClr val="lt1"/>
              </a:solidFill>
              <a:latin typeface="Noto Sans CJK KR Regular"/>
              <a:ea typeface="Noto Sans CJK KR Regular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415017" y="5861279"/>
            <a:ext cx="9695092" cy="578303"/>
          </a:xfrm>
          <a:prstGeom prst="rect">
            <a:avLst/>
          </a:prstGeom>
        </p:spPr>
        <p:txBody>
          <a:bodyPr wrap="square" anchor="ctr" anchorCtr="0"/>
          <a:lstStyle/>
          <a:p>
            <a:pPr algn="ctr">
              <a:defRPr/>
            </a:pPr>
            <a:r>
              <a:rPr lang="ko-KR" altLang="en-US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하지만 연결된 </a:t>
            </a:r>
            <a:r>
              <a:rPr lang="ko-KR" altLang="en-US" sz="2800">
                <a:solidFill>
                  <a:srgbClr val="ea9090"/>
                </a:solidFill>
                <a:latin typeface="Noto Sans CJK KR Regular"/>
                <a:ea typeface="Noto Sans CJK KR Regular"/>
              </a:rPr>
              <a:t>렉시컬 환경</a:t>
            </a:r>
            <a:r>
              <a:rPr lang="ko-KR" altLang="en-US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은 제거되지 않고 메모리에 남아 있음</a:t>
            </a:r>
            <a:endParaRPr lang="ko-KR" altLang="en-US" sz="2800">
              <a:solidFill>
                <a:schemeClr val="lt1"/>
              </a:solidFill>
              <a:latin typeface="Noto Sans CJK KR Regular"/>
              <a:ea typeface="Noto Sans CJK KR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47126" y="0"/>
            <a:ext cx="6344874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66868" y="3075057"/>
            <a:ext cx="2384137" cy="70788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>
                <a:solidFill>
                  <a:schemeClr val="bg1"/>
                </a:solidFill>
                <a:latin typeface="Noto Sans CJK KR Regular"/>
                <a:ea typeface="Noto Sans CJK KR Regular"/>
              </a:rPr>
              <a:t>Contents</a:t>
            </a:r>
            <a:endParaRPr lang="ko-KR" altLang="en-US" sz="4000">
              <a:solidFill>
                <a:schemeClr val="bg1"/>
              </a:solidFill>
              <a:latin typeface="Noto Sans CJK KR Regular"/>
              <a:ea typeface="Noto Sans CJK KR Regular"/>
            </a:endParaRPr>
          </a:p>
        </p:txBody>
      </p:sp>
      <p:grpSp>
        <p:nvGrpSpPr>
          <p:cNvPr id="16" name="그룹 15"/>
          <p:cNvGrpSpPr/>
          <p:nvPr/>
        </p:nvGrpSpPr>
        <p:grpSpPr>
          <a:xfrm rot="0">
            <a:off x="6342480" y="1204936"/>
            <a:ext cx="607707" cy="4758232"/>
            <a:chOff x="6342480" y="848686"/>
            <a:chExt cx="607707" cy="4758232"/>
          </a:xfrm>
        </p:grpSpPr>
        <p:sp>
          <p:nvSpPr>
            <p:cNvPr id="9" name="TextBox 8"/>
            <p:cNvSpPr txBox="1"/>
            <p:nvPr/>
          </p:nvSpPr>
          <p:spPr>
            <a:xfrm>
              <a:off x="6358358" y="2128354"/>
              <a:ext cx="591829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5400">
                  <a:solidFill>
                    <a:srgbClr val="222a35"/>
                  </a:solidFill>
                  <a:latin typeface="Noto Sans CJK KR Bold"/>
                  <a:ea typeface="Noto Sans CJK KR Bold"/>
                </a:rPr>
                <a:t>2</a:t>
              </a:r>
              <a:endParaRPr lang="en-US" altLang="ko-KR" sz="5400">
                <a:solidFill>
                  <a:srgbClr val="222a35"/>
                </a:solidFill>
                <a:latin typeface="Noto Sans CJK KR Bold"/>
                <a:ea typeface="Noto Sans CJK KR Bold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71183" y="2611085"/>
              <a:ext cx="184731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en-US" altLang="ko-KR" sz="5400">
                <a:solidFill>
                  <a:srgbClr val="222a35"/>
                </a:solidFill>
                <a:latin typeface="Noto Sans CJK KR Bold"/>
                <a:ea typeface="Noto Sans CJK KR Bold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45535" y="848686"/>
              <a:ext cx="591829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5400">
                  <a:solidFill>
                    <a:srgbClr val="222a35"/>
                  </a:solidFill>
                  <a:latin typeface="Noto Sans CJK KR Bold"/>
                  <a:ea typeface="Noto Sans CJK KR Bold"/>
                </a:rPr>
                <a:t>1</a:t>
              </a:r>
              <a:endParaRPr lang="en-US" altLang="ko-KR" sz="5400">
                <a:solidFill>
                  <a:srgbClr val="222a35"/>
                </a:solidFill>
                <a:latin typeface="Noto Sans CJK KR Bold"/>
                <a:ea typeface="Noto Sans CJK KR Bold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51712" y="3405971"/>
              <a:ext cx="566181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5400">
                  <a:solidFill>
                    <a:srgbClr val="222a35"/>
                  </a:solidFill>
                  <a:latin typeface="Noto Sans CJK KR Bold"/>
                  <a:ea typeface="Noto Sans CJK KR Bold"/>
                </a:rPr>
                <a:t>3</a:t>
              </a:r>
              <a:endParaRPr lang="en-US" altLang="ko-KR" sz="5400">
                <a:solidFill>
                  <a:srgbClr val="222a35"/>
                </a:solidFill>
                <a:latin typeface="Noto Sans CJK KR Bold"/>
                <a:ea typeface="Noto Sans CJK KR Bold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42480" y="4683588"/>
              <a:ext cx="566181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5400">
                  <a:solidFill>
                    <a:srgbClr val="222a35"/>
                  </a:solidFill>
                  <a:latin typeface="Noto Sans CJK KR Bold"/>
                  <a:ea typeface="Noto Sans CJK KR Bold"/>
                </a:rPr>
                <a:t>4</a:t>
              </a:r>
              <a:endParaRPr lang="en-US" altLang="ko-KR" sz="5400">
                <a:solidFill>
                  <a:srgbClr val="222a35"/>
                </a:solidFill>
                <a:latin typeface="Noto Sans CJK KR Bold"/>
                <a:ea typeface="Noto Sans CJK KR Bold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041776" y="1367405"/>
            <a:ext cx="70776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222a35"/>
                </a:solidFill>
                <a:latin typeface="Noto Sans CJK KR Regular"/>
                <a:ea typeface="Noto Sans CJK KR Regular"/>
              </a:rPr>
              <a:t>This</a:t>
            </a:r>
            <a:endParaRPr lang="en-US" altLang="ko-KR" sz="2000">
              <a:solidFill>
                <a:srgbClr val="222a35"/>
              </a:solidFill>
              <a:latin typeface="Noto Sans CJK KR Regular"/>
              <a:ea typeface="Noto Sans CJK KR Regula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99831" y="1692014"/>
            <a:ext cx="18355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rgbClr val="222a35"/>
                </a:solidFill>
                <a:latin typeface="Noto Sans CJK KR Regular"/>
                <a:ea typeface="Noto Sans CJK KR Regular"/>
              </a:rPr>
              <a:t>┃자신을 가리키는 식별자</a:t>
            </a:r>
            <a:endParaRPr lang="ko-KR" altLang="en-US" sz="1200">
              <a:solidFill>
                <a:srgbClr val="222a35"/>
              </a:solidFill>
              <a:latin typeface="Noto Sans CJK KR Regular"/>
              <a:ea typeface="Noto Sans CJK KR Regula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41776" y="2643167"/>
            <a:ext cx="234606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222a35"/>
                </a:solidFill>
                <a:latin typeface="Noto Sans CJK KR Regular"/>
                <a:ea typeface="Noto Sans CJK KR Regular"/>
              </a:rPr>
              <a:t>Execution Context</a:t>
            </a:r>
            <a:endParaRPr lang="en-US" altLang="ko-KR" sz="2000">
              <a:solidFill>
                <a:srgbClr val="222a35"/>
              </a:solidFill>
              <a:latin typeface="Noto Sans CJK KR Regular"/>
              <a:ea typeface="Noto Sans CJK KR Regula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99831" y="2967776"/>
            <a:ext cx="218798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rgbClr val="222a35"/>
                </a:solidFill>
                <a:latin typeface="Noto Sans CJK KR Regular"/>
                <a:ea typeface="Noto Sans CJK KR Regular"/>
              </a:rPr>
              <a:t>┃코드의 정보를 담고 있는 객체</a:t>
            </a:r>
            <a:endParaRPr lang="ko-KR" altLang="en-US" sz="1200">
              <a:solidFill>
                <a:srgbClr val="222a35"/>
              </a:solidFill>
              <a:latin typeface="Noto Sans CJK KR Regular"/>
              <a:ea typeface="Noto Sans CJK KR Regular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41776" y="3918929"/>
            <a:ext cx="72681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222a35"/>
                </a:solidFill>
                <a:latin typeface="Noto Sans CJK KR Regular"/>
                <a:ea typeface="Noto Sans CJK KR Regular"/>
              </a:rPr>
              <a:t>Q&amp;A</a:t>
            </a:r>
            <a:endParaRPr lang="en-US" altLang="ko-KR" sz="2000">
              <a:solidFill>
                <a:srgbClr val="222a35"/>
              </a:solidFill>
              <a:latin typeface="Noto Sans CJK KR Regular"/>
              <a:ea typeface="Noto Sans CJK KR Regular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99831" y="4243538"/>
            <a:ext cx="9592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rgbClr val="222a35"/>
                </a:solidFill>
                <a:latin typeface="Noto Sans CJK KR Regular"/>
                <a:ea typeface="Noto Sans CJK KR Regular"/>
              </a:rPr>
              <a:t>┃궁금한 것</a:t>
            </a:r>
            <a:endParaRPr lang="ko-KR" altLang="en-US" sz="1200">
              <a:solidFill>
                <a:srgbClr val="222a35"/>
              </a:solidFill>
              <a:latin typeface="Noto Sans CJK KR Regular"/>
              <a:ea typeface="Noto Sans CJK KR Regular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51193" y="5143641"/>
            <a:ext cx="2508097" cy="388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222a35"/>
                </a:solidFill>
                <a:latin typeface="Noto Sans CJK KR Regular"/>
                <a:ea typeface="Noto Sans CJK KR Regular"/>
              </a:rPr>
              <a:t>Assignment Review</a:t>
            </a:r>
            <a:endParaRPr lang="en-US" altLang="ko-KR" sz="2000">
              <a:solidFill>
                <a:srgbClr val="222a35"/>
              </a:solidFill>
              <a:latin typeface="Noto Sans CJK KR Regular"/>
              <a:ea typeface="Noto Sans CJK KR Regular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09249" y="5468250"/>
            <a:ext cx="1273691" cy="2638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rgbClr val="222a35"/>
                </a:solidFill>
                <a:latin typeface="Noto Sans CJK KR Regular"/>
                <a:ea typeface="Noto Sans CJK KR Regular"/>
              </a:rPr>
              <a:t>┃과제 코드 리뷰</a:t>
            </a:r>
            <a:endParaRPr lang="ko-KR" altLang="en-US" sz="1200">
              <a:solidFill>
                <a:srgbClr val="222a35"/>
              </a:solidFill>
              <a:latin typeface="Noto Sans CJK KR Regular"/>
              <a:ea typeface="Noto Sans CJK KR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a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flipH="1">
            <a:off x="10468584" y="5045983"/>
            <a:ext cx="1427176" cy="1812016"/>
          </a:xfrm>
          <a:prstGeom prst="rect">
            <a:avLst/>
          </a:prstGeom>
        </p:spPr>
      </p:pic>
      <p:sp>
        <p:nvSpPr>
          <p:cNvPr id="69" name=""/>
          <p:cNvSpPr txBox="1"/>
          <p:nvPr/>
        </p:nvSpPr>
        <p:spPr>
          <a:xfrm>
            <a:off x="1248454" y="1648732"/>
            <a:ext cx="9695092" cy="3560535"/>
          </a:xfrm>
          <a:prstGeom prst="rect">
            <a:avLst/>
          </a:prstGeom>
        </p:spPr>
        <p:txBody>
          <a:bodyPr wrap="square" anchor="ctr" anchorCtr="0"/>
          <a:lstStyle/>
          <a:p>
            <a:pPr algn="ctr">
              <a:defRPr/>
            </a:pPr>
            <a:r>
              <a:rPr lang="ko-KR" altLang="en-US" sz="3600">
                <a:solidFill>
                  <a:schemeClr val="lt1"/>
                </a:solidFill>
                <a:latin typeface="Noto Sans CJK KR Regular"/>
                <a:ea typeface="Noto Sans CJK KR Regular"/>
              </a:rPr>
              <a:t>남아 있는 렉시컬 환경은 더 이상 참조가 없다면</a:t>
            </a:r>
            <a:endParaRPr lang="ko-KR" altLang="en-US" sz="3600">
              <a:solidFill>
                <a:schemeClr val="lt1"/>
              </a:solidFill>
              <a:latin typeface="Noto Sans CJK KR Regular"/>
              <a:ea typeface="Noto Sans CJK KR Regular"/>
            </a:endParaRPr>
          </a:p>
          <a:p>
            <a:pPr algn="ctr">
              <a:defRPr/>
            </a:pPr>
            <a:r>
              <a:rPr lang="ko-KR" altLang="en-US" sz="3600">
                <a:solidFill>
                  <a:srgbClr val="ea9090"/>
                </a:solidFill>
                <a:latin typeface="Noto Sans CJK KR Regular"/>
                <a:ea typeface="Noto Sans CJK KR Regular"/>
              </a:rPr>
              <a:t>가비지 컬렉터</a:t>
            </a:r>
            <a:r>
              <a:rPr lang="en-US" altLang="ko-KR" sz="3600">
                <a:solidFill>
                  <a:srgbClr val="ea9090"/>
                </a:solidFill>
                <a:latin typeface="Noto Sans CJK KR Regular"/>
                <a:ea typeface="Noto Sans CJK KR Regular"/>
              </a:rPr>
              <a:t>(GC)</a:t>
            </a:r>
            <a:r>
              <a:rPr lang="ko-KR" altLang="en-US" sz="3600">
                <a:solidFill>
                  <a:schemeClr val="lt1"/>
                </a:solidFill>
                <a:latin typeface="Noto Sans CJK KR Regular"/>
                <a:ea typeface="Noto Sans CJK KR Regular"/>
              </a:rPr>
              <a:t>가 알아서 정리</a:t>
            </a:r>
            <a:endParaRPr lang="ko-KR" altLang="en-US" sz="3600">
              <a:solidFill>
                <a:schemeClr val="lt1"/>
              </a:solidFill>
              <a:latin typeface="Noto Sans CJK KR Regular"/>
              <a:ea typeface="Noto Sans CJK KR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a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"/>
          <p:cNvSpPr txBox="1"/>
          <p:nvPr/>
        </p:nvSpPr>
        <p:spPr>
          <a:xfrm>
            <a:off x="3176133" y="2975428"/>
            <a:ext cx="5839733" cy="907143"/>
          </a:xfrm>
          <a:prstGeom prst="rect">
            <a:avLst/>
          </a:prstGeom>
        </p:spPr>
        <p:txBody>
          <a:bodyPr wrap="square"/>
          <a:p>
            <a:pPr algn="ctr">
              <a:defRPr/>
            </a:pPr>
            <a:r>
              <a:rPr lang="en-US" altLang="ko-KR" sz="4800" b="1">
                <a:solidFill>
                  <a:schemeClr val="lt1"/>
                </a:solidFill>
                <a:latin typeface="Noto Sans CJK KR Regular"/>
                <a:ea typeface="Noto Sans CJK KR Regular"/>
              </a:rPr>
              <a:t>Q&amp;A</a:t>
            </a:r>
            <a:endParaRPr lang="en-US" altLang="ko-KR" sz="4800" b="1">
              <a:solidFill>
                <a:schemeClr val="lt1"/>
              </a:solidFill>
              <a:latin typeface="Noto Sans CJK KR Regular"/>
              <a:ea typeface="Noto Sans CJK KR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a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"/>
          <p:cNvSpPr txBox="1"/>
          <p:nvPr/>
        </p:nvSpPr>
        <p:spPr>
          <a:xfrm>
            <a:off x="3176133" y="2975428"/>
            <a:ext cx="5839733" cy="907143"/>
          </a:xfrm>
          <a:prstGeom prst="rect">
            <a:avLst/>
          </a:prstGeom>
        </p:spPr>
        <p:txBody>
          <a:bodyPr wrap="square"/>
          <a:p>
            <a:pPr algn="ctr">
              <a:defRPr/>
            </a:pPr>
            <a:r>
              <a:rPr lang="en-US" altLang="ko-KR" sz="4800" b="1">
                <a:solidFill>
                  <a:schemeClr val="lt1"/>
                </a:solidFill>
                <a:latin typeface="Noto Sans CJK KR Regular"/>
                <a:ea typeface="Noto Sans CJK KR Regular"/>
              </a:rPr>
              <a:t>Assignmet Review</a:t>
            </a:r>
            <a:endParaRPr lang="en-US" altLang="ko-KR" sz="4800" b="1">
              <a:solidFill>
                <a:schemeClr val="lt1"/>
              </a:solidFill>
              <a:latin typeface="Noto Sans CJK KR Regular"/>
              <a:ea typeface="Noto Sans CJK KR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a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04672" y="5116529"/>
            <a:ext cx="10592174" cy="1000655"/>
          </a:xfrm>
        </p:spPr>
        <p:txBody>
          <a:bodyPr vert="horz" lIns="91440" tIns="45720" rIns="91440" bIns="45720" anchor="t">
            <a:normAutofit/>
          </a:bodyPr>
          <a:lstStyle/>
          <a:p>
            <a:pPr latinLnBrk="0">
              <a:defRPr/>
            </a:pPr>
            <a:r>
              <a:rPr lang="en-US" sz="3100">
                <a:solidFill>
                  <a:schemeClr val="bg1"/>
                </a:solidFill>
                <a:ea typeface="Noto Sans CJK KR Regular"/>
              </a:rPr>
              <a:t>1. </a:t>
            </a:r>
            <a:r>
              <a:rPr lang="en-US" altLang="ko-KR" sz="3100">
                <a:solidFill>
                  <a:schemeClr val="bg1"/>
                </a:solidFill>
                <a:ea typeface="Noto Sans CJK KR Regular"/>
              </a:rPr>
              <a:t>This</a:t>
            </a:r>
            <a:br>
              <a:rPr lang="en-US" sz="3100">
                <a:solidFill>
                  <a:schemeClr val="bg1"/>
                </a:solidFill>
                <a:ea typeface="Noto Sans CJK KR Regular"/>
              </a:rPr>
            </a:br>
            <a:r>
              <a:rPr lang="en-US" sz="1600">
                <a:solidFill>
                  <a:schemeClr val="bg1"/>
                </a:solidFill>
                <a:ea typeface="Noto Sans CJK KR Regular"/>
              </a:rPr>
              <a:t>       </a:t>
            </a:r>
            <a:br>
              <a:rPr lang="en-US" sz="1600">
                <a:solidFill>
                  <a:schemeClr val="bg1"/>
                </a:solidFill>
                <a:ea typeface="Noto Sans CJK KR Regular"/>
              </a:rPr>
            </a:b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ea typeface="Noto Sans CJK KR Regular"/>
              </a:rPr>
              <a:t>자신을 가리키는 식별자</a:t>
            </a:r>
            <a:endParaRPr lang="ko-KR" altLang="en-US" sz="1600">
              <a:solidFill>
                <a:schemeClr val="bg1">
                  <a:lumMod val="50000"/>
                </a:schemeClr>
              </a:solidFill>
              <a:ea typeface="Noto Sans CJK KR Regular"/>
            </a:endParaRPr>
          </a:p>
        </p:txBody>
      </p:sp>
      <p:pic>
        <p:nvPicPr>
          <p:cNvPr id="5" name="그림 1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-209624" y="-9525"/>
            <a:ext cx="12477824" cy="4316569"/>
          </a:xfrm>
          <a:prstGeom prst="rect">
            <a:avLst/>
          </a:prstGeom>
        </p:spPr>
      </p:pic>
      <p:grpSp>
        <p:nvGrpSpPr>
          <p:cNvPr id="12" name="Group 11"/>
          <p:cNvGrpSpPr>
            <a:grpSpLocks noGrp="1" noUngrp="1" noChangeAspect="1" noMove="1" noResize="1"/>
          </p:cNvGrpSpPr>
          <p:nvPr/>
        </p:nvGrpSpPr>
        <p:grpSpPr>
          <a:xfrm rot="0"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3" name="Freeform: Shape 12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a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flipH="1">
            <a:off x="10468584" y="5045983"/>
            <a:ext cx="1427176" cy="1812016"/>
          </a:xfrm>
          <a:prstGeom prst="rect">
            <a:avLst/>
          </a:prstGeom>
        </p:spPr>
      </p:pic>
      <p:sp>
        <p:nvSpPr>
          <p:cNvPr id="57" name=""/>
          <p:cNvSpPr txBox="1"/>
          <p:nvPr/>
        </p:nvSpPr>
        <p:spPr>
          <a:xfrm>
            <a:off x="2881312" y="3139848"/>
            <a:ext cx="6429375" cy="578303"/>
          </a:xfrm>
          <a:prstGeom prst="rect">
            <a:avLst/>
          </a:prstGeom>
        </p:spPr>
        <p:txBody>
          <a:bodyPr wrap="square"/>
          <a:p>
            <a:pPr algn="ctr">
              <a:defRPr/>
            </a:pPr>
            <a:r>
              <a:rPr lang="en-US" altLang="ko-KR" sz="2800">
                <a:solidFill>
                  <a:srgbClr val="ea9090"/>
                </a:solidFill>
                <a:latin typeface="Noto Sans CJK KR Regular"/>
                <a:ea typeface="Noto Sans CJK KR Regular"/>
              </a:rPr>
              <a:t>this</a:t>
            </a:r>
            <a:r>
              <a:rPr lang="ko-KR" altLang="en-US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는 자기 자신을 가리키는 식별자</a:t>
            </a:r>
            <a:r>
              <a:rPr lang="en-US" altLang="ko-KR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(</a:t>
            </a:r>
            <a:r>
              <a:rPr lang="ko-KR" altLang="en-US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변수</a:t>
            </a:r>
            <a:r>
              <a:rPr lang="en-US" altLang="ko-KR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)</a:t>
            </a:r>
            <a:endParaRPr lang="en-US" altLang="ko-KR" sz="2800">
              <a:solidFill>
                <a:schemeClr val="lt1"/>
              </a:solidFill>
              <a:latin typeface="Noto Sans CJK KR Regular"/>
              <a:ea typeface="Noto Sans CJK KR Regular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2989035" y="3803196"/>
            <a:ext cx="914400" cy="914400"/>
          </a:xfrm>
          <a:prstGeom prst="rect">
            <a:avLst/>
          </a:prstGeom>
        </p:spPr>
        <p:txBody>
          <a:bodyPr wrap="none"/>
          <a:p>
            <a:pPr>
              <a:defRPr/>
            </a:pPr>
            <a:r>
              <a:rPr lang="ko-KR" altLang="en-US">
                <a:solidFill>
                  <a:schemeClr val="lt1"/>
                </a:solidFill>
                <a:latin typeface="Noto Sans CJK KR Regular"/>
                <a:ea typeface="Noto Sans CJK KR Regular"/>
              </a:rPr>
              <a:t>별 거 없는 녀석임</a:t>
            </a:r>
            <a:endParaRPr lang="ko-KR" altLang="en-US">
              <a:solidFill>
                <a:schemeClr val="lt1"/>
              </a:solidFill>
              <a:latin typeface="Noto Sans CJK KR Regular"/>
              <a:ea typeface="Noto Sans CJK KR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a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flipH="1">
            <a:off x="10468584" y="5045983"/>
            <a:ext cx="1427176" cy="1812016"/>
          </a:xfrm>
          <a:prstGeom prst="rect">
            <a:avLst/>
          </a:prstGeom>
        </p:spPr>
      </p:pic>
      <p:sp>
        <p:nvSpPr>
          <p:cNvPr id="57" name=""/>
          <p:cNvSpPr txBox="1"/>
          <p:nvPr/>
        </p:nvSpPr>
        <p:spPr>
          <a:xfrm>
            <a:off x="2586490" y="3139848"/>
            <a:ext cx="7019019" cy="578303"/>
          </a:xfrm>
          <a:prstGeom prst="rect">
            <a:avLst/>
          </a:prstGeom>
        </p:spPr>
        <p:txBody>
          <a:bodyPr wrap="square"/>
          <a:p>
            <a:pPr algn="ctr">
              <a:defRPr/>
            </a:pPr>
            <a:r>
              <a:rPr lang="ko-KR" altLang="en-US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자바스크립트 엔진에 의해 동적으로 만들어 짐</a:t>
            </a:r>
            <a:endParaRPr lang="ko-KR" altLang="en-US" sz="2800">
              <a:solidFill>
                <a:schemeClr val="lt1"/>
              </a:solidFill>
              <a:latin typeface="Noto Sans CJK KR Regular"/>
              <a:ea typeface="Noto Sans CJK KR Regular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1889124" y="3893230"/>
            <a:ext cx="8413752" cy="578303"/>
          </a:xfrm>
          <a:prstGeom prst="rect">
            <a:avLst/>
          </a:prstGeom>
        </p:spPr>
        <p:txBody>
          <a:bodyPr wrap="square" anchor="ctr" anchorCtr="0"/>
          <a:lstStyle/>
          <a:p>
            <a:pPr algn="ctr">
              <a:defRPr/>
            </a:pPr>
            <a:r>
              <a:rPr lang="ko-KR" altLang="en-US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그렇기 때문에 </a:t>
            </a:r>
            <a:r>
              <a:rPr lang="ko-KR" altLang="en-US" sz="2800">
                <a:solidFill>
                  <a:srgbClr val="ea9090"/>
                </a:solidFill>
                <a:latin typeface="Noto Sans CJK KR Regular"/>
                <a:ea typeface="Noto Sans CJK KR Regular"/>
              </a:rPr>
              <a:t>어디서든</a:t>
            </a:r>
            <a:r>
              <a:rPr lang="ko-KR" altLang="en-US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 </a:t>
            </a:r>
            <a:r>
              <a:rPr lang="en-US" altLang="ko-KR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this</a:t>
            </a:r>
            <a:r>
              <a:rPr lang="ko-KR" altLang="en-US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를 출력하고 사용할 수 있음</a:t>
            </a:r>
            <a:endParaRPr lang="ko-KR" altLang="en-US" sz="2800">
              <a:solidFill>
                <a:schemeClr val="lt1"/>
              </a:solidFill>
              <a:latin typeface="Noto Sans CJK KR Regular"/>
              <a:ea typeface="Noto Sans CJK KR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a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flipH="1">
            <a:off x="10468584" y="5045983"/>
            <a:ext cx="1427176" cy="1812016"/>
          </a:xfrm>
          <a:prstGeom prst="rect">
            <a:avLst/>
          </a:prstGeom>
        </p:spPr>
      </p:pic>
      <p:pic>
        <p:nvPicPr>
          <p:cNvPr id="6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4222" y="638854"/>
            <a:ext cx="3668163" cy="2790145"/>
          </a:xfrm>
          <a:prstGeom prst="rect">
            <a:avLst/>
          </a:prstGeom>
          <a:ln>
            <a:solidFill>
              <a:schemeClr val="lt1"/>
            </a:solidFill>
          </a:ln>
        </p:spPr>
      </p:pic>
      <p:pic>
        <p:nvPicPr>
          <p:cNvPr id="6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931658" y="1632706"/>
            <a:ext cx="5731683" cy="3592586"/>
          </a:xfrm>
          <a:prstGeom prst="rect">
            <a:avLst/>
          </a:prstGeom>
          <a:ln>
            <a:solidFill>
              <a:schemeClr val="lt1"/>
            </a:solidFill>
          </a:ln>
        </p:spPr>
      </p:pic>
      <p:sp>
        <p:nvSpPr>
          <p:cNvPr id="64" name=""/>
          <p:cNvSpPr txBox="1"/>
          <p:nvPr/>
        </p:nvSpPr>
        <p:spPr>
          <a:xfrm>
            <a:off x="8908142" y="2175780"/>
            <a:ext cx="914400" cy="914400"/>
          </a:xfrm>
          <a:prstGeom prst="rect">
            <a:avLst/>
          </a:prstGeom>
        </p:spPr>
        <p:txBody>
          <a:bodyPr wrap="none"/>
          <a:p>
            <a:pPr>
              <a:defRPr/>
            </a:pPr>
            <a:r>
              <a:rPr lang="en-US" altLang="ko-KR">
                <a:solidFill>
                  <a:srgbClr val="ffffff"/>
                </a:solidFill>
                <a:latin typeface="Noto Sans CJK KR Regular"/>
                <a:ea typeface="Noto Sans CJK KR Regular"/>
              </a:rPr>
              <a:t>this</a:t>
            </a:r>
            <a:r>
              <a:rPr lang="ko-KR" altLang="en-US">
                <a:solidFill>
                  <a:srgbClr val="ffffff"/>
                </a:solidFill>
                <a:latin typeface="Noto Sans CJK KR Regular"/>
                <a:ea typeface="Noto Sans CJK KR Regular"/>
              </a:rPr>
              <a:t>가 다르다</a:t>
            </a:r>
            <a:r>
              <a:rPr lang="en-US" altLang="ko-KR">
                <a:solidFill>
                  <a:srgbClr val="ffffff"/>
                </a:solidFill>
                <a:latin typeface="Noto Sans CJK KR Regular"/>
                <a:ea typeface="Noto Sans CJK KR Regular"/>
              </a:rPr>
              <a:t>?</a:t>
            </a:r>
            <a:endParaRPr lang="en-US" altLang="ko-KR">
              <a:solidFill>
                <a:srgbClr val="ffffff"/>
              </a:solidFill>
              <a:latin typeface="Noto Sans CJK KR Regular"/>
              <a:ea typeface="Noto Sans CJK KR Regular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10350499" y="2284183"/>
            <a:ext cx="268060" cy="472168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>
                <a:solidFill>
                  <a:srgbClr val="ffffff"/>
                </a:solidFill>
                <a:latin typeface="Noto Sans CJK KR Regular"/>
                <a:ea typeface="Noto Sans CJK KR Regular"/>
              </a:rPr>
              <a:t>?</a:t>
            </a:r>
            <a:endParaRPr lang="en-US" altLang="ko-KR">
              <a:solidFill>
                <a:srgbClr val="ffffff"/>
              </a:solidFill>
              <a:latin typeface="Noto Sans CJK KR Regular"/>
              <a:ea typeface="Noto Sans CJK KR Regular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0502899" y="2436583"/>
            <a:ext cx="268060" cy="472168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>
                <a:solidFill>
                  <a:srgbClr val="ffffff"/>
                </a:solidFill>
                <a:latin typeface="Noto Sans CJK KR Regular"/>
                <a:ea typeface="Noto Sans CJK KR Regular"/>
              </a:rPr>
              <a:t>?</a:t>
            </a:r>
            <a:endParaRPr lang="en-US" altLang="ko-KR">
              <a:solidFill>
                <a:srgbClr val="ffffff"/>
              </a:solidFill>
              <a:latin typeface="Noto Sans CJK KR Regular"/>
              <a:ea typeface="Noto Sans CJK KR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a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flipH="1">
            <a:off x="10468584" y="5045983"/>
            <a:ext cx="1427176" cy="1812016"/>
          </a:xfrm>
          <a:prstGeom prst="rect">
            <a:avLst/>
          </a:prstGeom>
        </p:spPr>
      </p:pic>
      <p:sp>
        <p:nvSpPr>
          <p:cNvPr id="57" name=""/>
          <p:cNvSpPr txBox="1"/>
          <p:nvPr/>
        </p:nvSpPr>
        <p:spPr>
          <a:xfrm>
            <a:off x="2586490" y="2386466"/>
            <a:ext cx="7019019" cy="578303"/>
          </a:xfrm>
          <a:prstGeom prst="rect">
            <a:avLst/>
          </a:prstGeom>
        </p:spPr>
        <p:txBody>
          <a:bodyPr wrap="square"/>
          <a:p>
            <a:pPr algn="ctr">
              <a:defRPr/>
            </a:pPr>
            <a:r>
              <a:rPr lang="ko-KR" altLang="en-US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이는 함수 호출 방식에 따라 달라짐</a:t>
            </a:r>
            <a:endParaRPr lang="ko-KR" altLang="en-US" sz="2800">
              <a:solidFill>
                <a:schemeClr val="lt1"/>
              </a:solidFill>
              <a:latin typeface="Noto Sans CJK KR Regular"/>
              <a:ea typeface="Noto Sans CJK KR Regular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1889124" y="3139848"/>
            <a:ext cx="8413752" cy="578303"/>
          </a:xfrm>
          <a:prstGeom prst="rect">
            <a:avLst/>
          </a:prstGeom>
        </p:spPr>
        <p:txBody>
          <a:bodyPr wrap="square" anchor="ctr" anchorCtr="0"/>
          <a:lstStyle/>
          <a:p>
            <a:pPr algn="ctr">
              <a:defRPr/>
            </a:pPr>
            <a:r>
              <a:rPr lang="ko-KR" altLang="en-US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그런 이유에서 동적으로 결정되는 것이라 했고</a:t>
            </a:r>
            <a:endParaRPr lang="ko-KR" altLang="en-US" sz="2800">
              <a:solidFill>
                <a:schemeClr val="lt1"/>
              </a:solidFill>
              <a:latin typeface="Noto Sans CJK KR Regular"/>
              <a:ea typeface="Noto Sans CJK KR Regular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2586490" y="4131356"/>
            <a:ext cx="7019019" cy="578303"/>
          </a:xfrm>
          <a:prstGeom prst="rect">
            <a:avLst/>
          </a:prstGeom>
        </p:spPr>
        <p:txBody>
          <a:bodyPr wrap="square"/>
          <a:lstStyle/>
          <a:p>
            <a:pPr algn="ctr">
              <a:defRPr/>
            </a:pPr>
            <a:r>
              <a:rPr lang="ko-KR" altLang="en-US" sz="3600">
                <a:solidFill>
                  <a:schemeClr val="lt1"/>
                </a:solidFill>
                <a:latin typeface="Noto Sans CJK KR Regular"/>
                <a:ea typeface="Noto Sans CJK KR Regular"/>
              </a:rPr>
              <a:t>이를 </a:t>
            </a:r>
            <a:r>
              <a:rPr lang="en-US" altLang="ko-KR" sz="3600">
                <a:solidFill>
                  <a:srgbClr val="ea9090"/>
                </a:solidFill>
                <a:latin typeface="Noto Sans CJK KR Regular"/>
                <a:ea typeface="Noto Sans CJK KR Regular"/>
              </a:rPr>
              <a:t>‘this </a:t>
            </a:r>
            <a:r>
              <a:rPr lang="ko-KR" altLang="en-US" sz="3600">
                <a:solidFill>
                  <a:srgbClr val="ea9090"/>
                </a:solidFill>
                <a:latin typeface="Noto Sans CJK KR Regular"/>
                <a:ea typeface="Noto Sans CJK KR Regular"/>
              </a:rPr>
              <a:t>바인딩</a:t>
            </a:r>
            <a:r>
              <a:rPr lang="en-US" altLang="ko-KR" sz="3600">
                <a:solidFill>
                  <a:srgbClr val="ea9090"/>
                </a:solidFill>
                <a:latin typeface="Noto Sans CJK KR Regular"/>
                <a:ea typeface="Noto Sans CJK KR Regular"/>
              </a:rPr>
              <a:t>’</a:t>
            </a:r>
            <a:r>
              <a:rPr lang="ko-KR" altLang="en-US" sz="3600">
                <a:solidFill>
                  <a:schemeClr val="lt1"/>
                </a:solidFill>
                <a:latin typeface="Noto Sans CJK KR Regular"/>
                <a:ea typeface="Noto Sans CJK KR Regular"/>
              </a:rPr>
              <a:t>이라 부름</a:t>
            </a:r>
            <a:endParaRPr lang="ko-KR" altLang="en-US" sz="3600">
              <a:solidFill>
                <a:schemeClr val="lt1"/>
              </a:solidFill>
              <a:latin typeface="Noto Sans CJK KR Regular"/>
              <a:ea typeface="Noto Sans CJK KR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a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flipH="1">
            <a:off x="10468584" y="5045983"/>
            <a:ext cx="1427176" cy="1812016"/>
          </a:xfrm>
          <a:prstGeom prst="rect">
            <a:avLst/>
          </a:prstGeom>
        </p:spPr>
      </p:pic>
      <p:sp>
        <p:nvSpPr>
          <p:cNvPr id="57" name=""/>
          <p:cNvSpPr txBox="1"/>
          <p:nvPr/>
        </p:nvSpPr>
        <p:spPr>
          <a:xfrm>
            <a:off x="-543151" y="332241"/>
            <a:ext cx="5873751" cy="578303"/>
          </a:xfrm>
          <a:prstGeom prst="rect">
            <a:avLst/>
          </a:prstGeom>
        </p:spPr>
        <p:txBody>
          <a:bodyPr wrap="square"/>
          <a:p>
            <a:pPr algn="ctr">
              <a:defRPr/>
            </a:pPr>
            <a:r>
              <a:rPr lang="en-US" altLang="ko-KR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Case 1.</a:t>
            </a:r>
            <a:r>
              <a:rPr lang="ko-KR" altLang="en-US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 일반 함수 호출 방식</a:t>
            </a:r>
            <a:endParaRPr lang="ko-KR" altLang="en-US" sz="2800">
              <a:solidFill>
                <a:schemeClr val="lt1"/>
              </a:solidFill>
              <a:latin typeface="Noto Sans CJK KR Regular"/>
              <a:ea typeface="Noto Sans CJK KR Regular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1889124" y="5010831"/>
            <a:ext cx="8413752" cy="578303"/>
          </a:xfrm>
          <a:prstGeom prst="rect">
            <a:avLst/>
          </a:prstGeom>
        </p:spPr>
        <p:txBody>
          <a:bodyPr wrap="square" anchor="ctr" anchorCtr="0"/>
          <a:lstStyle/>
          <a:p>
            <a:pPr algn="ctr">
              <a:defRPr/>
            </a:pPr>
            <a:r>
              <a:rPr lang="ko-KR" altLang="en-US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일반 함수로 호출되면 </a:t>
            </a:r>
            <a:r>
              <a:rPr lang="ko-KR" altLang="en-US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무조건</a:t>
            </a:r>
            <a:r>
              <a:rPr lang="ko-KR" altLang="en-US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 </a:t>
            </a:r>
            <a:r>
              <a:rPr lang="ko-KR" altLang="en-US" sz="2800">
                <a:solidFill>
                  <a:srgbClr val="ea9090"/>
                </a:solidFill>
                <a:latin typeface="Noto Sans CJK KR Regular"/>
                <a:ea typeface="Noto Sans CJK KR Regular"/>
              </a:rPr>
              <a:t>전역 객체</a:t>
            </a:r>
            <a:r>
              <a:rPr lang="ko-KR" altLang="en-US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를 가리킴</a:t>
            </a:r>
            <a:endParaRPr lang="ko-KR" altLang="en-US" sz="2800">
              <a:solidFill>
                <a:schemeClr val="lt1"/>
              </a:solidFill>
              <a:latin typeface="Noto Sans CJK KR Regular"/>
              <a:ea typeface="Noto Sans CJK KR Regular"/>
            </a:endParaRPr>
          </a:p>
        </p:txBody>
      </p:sp>
      <p:grpSp>
        <p:nvGrpSpPr>
          <p:cNvPr id="65" name=""/>
          <p:cNvGrpSpPr/>
          <p:nvPr/>
        </p:nvGrpSpPr>
        <p:grpSpPr>
          <a:xfrm rot="0">
            <a:off x="1168027" y="1237796"/>
            <a:ext cx="9855945" cy="3336925"/>
            <a:chOff x="696685" y="1237796"/>
            <a:chExt cx="9855945" cy="3336925"/>
          </a:xfrm>
        </p:grpSpPr>
        <p:pic>
          <p:nvPicPr>
            <p:cNvPr id="62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96685" y="1237796"/>
              <a:ext cx="3632199" cy="3315296"/>
            </a:xfrm>
            <a:prstGeom prst="rect">
              <a:avLst/>
            </a:prstGeom>
            <a:ln>
              <a:solidFill>
                <a:schemeClr val="lt1"/>
              </a:solidFill>
            </a:ln>
          </p:spPr>
        </p:pic>
        <p:pic>
          <p:nvPicPr>
            <p:cNvPr id="63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250543" y="1251404"/>
              <a:ext cx="5302087" cy="3323318"/>
            </a:xfrm>
            <a:prstGeom prst="rect">
              <a:avLst/>
            </a:prstGeom>
            <a:ln>
              <a:solidFill>
                <a:schemeClr val="lt1"/>
              </a:solidFill>
            </a:ln>
          </p:spPr>
        </p:pic>
        <p:sp>
          <p:nvSpPr>
            <p:cNvPr id="64" name=""/>
            <p:cNvSpPr/>
            <p:nvPr/>
          </p:nvSpPr>
          <p:spPr>
            <a:xfrm>
              <a:off x="4536848" y="2686276"/>
              <a:ext cx="532946" cy="54995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a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68027" y="1237796"/>
            <a:ext cx="3632199" cy="3315296"/>
          </a:xfrm>
          <a:prstGeom prst="rect">
            <a:avLst/>
          </a:prstGeom>
          <a:ln>
            <a:solidFill>
              <a:schemeClr val="lt1"/>
            </a:solidFill>
          </a:ln>
        </p:spPr>
      </p:pic>
      <p:sp>
        <p:nvSpPr>
          <p:cNvPr id="70" name=""/>
          <p:cNvSpPr/>
          <p:nvPr/>
        </p:nvSpPr>
        <p:spPr>
          <a:xfrm>
            <a:off x="5008190" y="2686276"/>
            <a:ext cx="532946" cy="5499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5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flipH="1">
            <a:off x="10468584" y="5045983"/>
            <a:ext cx="1427176" cy="1812016"/>
          </a:xfrm>
          <a:prstGeom prst="rect">
            <a:avLst/>
          </a:prstGeom>
        </p:spPr>
      </p:pic>
      <p:sp>
        <p:nvSpPr>
          <p:cNvPr id="57" name=""/>
          <p:cNvSpPr txBox="1"/>
          <p:nvPr/>
        </p:nvSpPr>
        <p:spPr>
          <a:xfrm>
            <a:off x="-758598" y="332241"/>
            <a:ext cx="5873751" cy="578303"/>
          </a:xfrm>
          <a:prstGeom prst="rect">
            <a:avLst/>
          </a:prstGeom>
        </p:spPr>
        <p:txBody>
          <a:bodyPr wrap="square"/>
          <a:p>
            <a:pPr algn="ctr">
              <a:defRPr/>
            </a:pPr>
            <a:r>
              <a:rPr lang="en-US" altLang="ko-KR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Case 2.</a:t>
            </a:r>
            <a:r>
              <a:rPr lang="ko-KR" altLang="en-US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 메소드 호출 방식</a:t>
            </a:r>
            <a:endParaRPr lang="ko-KR" altLang="en-US" sz="2800">
              <a:solidFill>
                <a:schemeClr val="lt1"/>
              </a:solidFill>
              <a:latin typeface="Noto Sans CJK KR Regular"/>
              <a:ea typeface="Noto Sans CJK KR Regular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1889124" y="5010831"/>
            <a:ext cx="8413752" cy="578303"/>
          </a:xfrm>
          <a:prstGeom prst="rect">
            <a:avLst/>
          </a:prstGeom>
        </p:spPr>
        <p:txBody>
          <a:bodyPr wrap="square" anchor="ctr" anchorCtr="0"/>
          <a:lstStyle/>
          <a:p>
            <a:pPr algn="ctr">
              <a:defRPr/>
            </a:pPr>
            <a:r>
              <a:rPr lang="ko-KR" altLang="en-US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객체를 통해 호출되면 메소드를 보유한 </a:t>
            </a:r>
            <a:r>
              <a:rPr lang="ko-KR" altLang="en-US" sz="2800">
                <a:solidFill>
                  <a:srgbClr val="ea9090"/>
                </a:solidFill>
                <a:latin typeface="Noto Sans CJK KR Regular"/>
                <a:ea typeface="Noto Sans CJK KR Regular"/>
              </a:rPr>
              <a:t>객체</a:t>
            </a:r>
            <a:r>
              <a:rPr lang="ko-KR" altLang="en-US" sz="2800">
                <a:solidFill>
                  <a:schemeClr val="lt1"/>
                </a:solidFill>
                <a:latin typeface="Noto Sans CJK KR Regular"/>
                <a:ea typeface="Noto Sans CJK KR Regular"/>
              </a:rPr>
              <a:t>를 가리킴</a:t>
            </a:r>
            <a:endParaRPr lang="ko-KR" altLang="en-US" sz="2800">
              <a:solidFill>
                <a:schemeClr val="lt1"/>
              </a:solidFill>
              <a:latin typeface="Noto Sans CJK KR Regular"/>
              <a:ea typeface="Noto Sans CJK KR Regular"/>
            </a:endParaRPr>
          </a:p>
        </p:txBody>
      </p:sp>
      <p:pic>
        <p:nvPicPr>
          <p:cNvPr id="6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21241" y="1291317"/>
            <a:ext cx="3546928" cy="3237709"/>
          </a:xfrm>
          <a:prstGeom prst="rect">
            <a:avLst/>
          </a:prstGeom>
        </p:spPr>
      </p:pic>
      <p:pic>
        <p:nvPicPr>
          <p:cNvPr id="7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764213" y="2603953"/>
            <a:ext cx="5310184" cy="777421"/>
          </a:xfrm>
          <a:prstGeom prst="rect">
            <a:avLst/>
          </a:prstGeom>
          <a:ln>
            <a:solidFill>
              <a:schemeClr val="l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0f0f0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238</ep:Words>
  <ep:PresentationFormat>와이드스크린</ep:PresentationFormat>
  <ep:Paragraphs>47</ep:Paragraphs>
  <ep:Slides>22</ep:Slides>
  <ep:Notes>22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1_Office 테마</vt:lpstr>
      <vt:lpstr>슬라이드 1</vt:lpstr>
      <vt:lpstr>슬라이드 2</vt:lpstr>
      <vt:lpstr>1. This         자신을 가리키는 식별자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2. Execution Context         코드의 정보를 담고 있는 객체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2020-09-21T14:03:59.000</dcterms:created>
  <dc:creator>Yi Su Ho</dc:creator>
  <cp:lastModifiedBy>jihun</cp:lastModifiedBy>
  <dcterms:modified xsi:type="dcterms:W3CDTF">2021-10-18T09:04:31.233</dcterms:modified>
  <cp:revision>182</cp:revision>
  <dc:title>PowerPoint Presentation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