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</p:sldMasterIdLst>
  <p:sldIdLst>
    <p:sldId id="257" r:id="rId6"/>
    <p:sldId id="281" r:id="rId7"/>
    <p:sldId id="25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63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PANY" id="{5296BCBB-B8BC-4CE7-B651-21493A95DC5D}">
          <p14:sldIdLst>
            <p14:sldId id="257"/>
          </p14:sldIdLst>
        </p14:section>
        <p14:section name="TITLE" id="{70F3CE05-12E8-4227-BF54-58F0E941BC7B}">
          <p14:sldIdLst>
            <p14:sldId id="281"/>
            <p14:sldId id="256"/>
          </p14:sldIdLst>
        </p14:section>
        <p14:section name="CONTENT" id="{CFF8E3D2-1BB7-4541-9279-8FCD8BF5E939}">
          <p14:sldIdLst>
            <p14:sldId id="277"/>
            <p14:sldId id="278"/>
            <p14:sldId id="279"/>
            <p14:sldId id="280"/>
            <p14:sldId id="282"/>
            <p14:sldId id="283"/>
            <p14:sldId id="284"/>
          </p14:sldIdLst>
        </p14:section>
        <p14:section name="Labs" id="{5DD6DE17-50E3-4324-B5B4-B5E1B0D70E01}">
          <p14:sldIdLst/>
        </p14:section>
        <p14:section name="Q&amp;A" id="{499CA81F-4BA2-44F7-ABBE-438B4BCE5014}">
          <p14:sldIdLst>
            <p14:sldId id="263"/>
          </p14:sldIdLst>
        </p14:section>
        <p14:section name="COMPANY" id="{00B7DF2A-B1F8-47B8-AC82-F78B74337011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B7C07-F211-482B-A2EA-3F6879D65AD6}" v="1" dt="2020-09-29T06:00:50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Marek" userId="641af39a-adc4-4750-88b5-900f7e1316aa" providerId="ADAL" clId="{FDF554CB-A0C0-44BF-BB02-EC53EE3A6A08}"/>
    <pc:docChg chg="undo custSel addSld delSld modSld modMainMaster modSection">
      <pc:chgData name="Jan Marek" userId="641af39a-adc4-4750-88b5-900f7e1316aa" providerId="ADAL" clId="{FDF554CB-A0C0-44BF-BB02-EC53EE3A6A08}" dt="2019-08-27T10:19:36.753" v="1997" actId="478"/>
      <pc:docMkLst>
        <pc:docMk/>
      </pc:docMkLst>
      <pc:sldChg chg="addSp delSp modSp">
        <pc:chgData name="Jan Marek" userId="641af39a-adc4-4750-88b5-900f7e1316aa" providerId="ADAL" clId="{FDF554CB-A0C0-44BF-BB02-EC53EE3A6A08}" dt="2019-08-27T10:17:33.768" v="1994" actId="478"/>
        <pc:sldMkLst>
          <pc:docMk/>
          <pc:sldMk cId="3164212139" sldId="256"/>
        </pc:sldMkLst>
        <pc:spChg chg="mod">
          <ac:chgData name="Jan Marek" userId="641af39a-adc4-4750-88b5-900f7e1316aa" providerId="ADAL" clId="{FDF554CB-A0C0-44BF-BB02-EC53EE3A6A08}" dt="2019-08-27T09:22:01.512" v="1484" actId="5793"/>
          <ac:spMkLst>
            <pc:docMk/>
            <pc:sldMk cId="3164212139" sldId="256"/>
            <ac:spMk id="2" creationId="{2AA2B7C0-42B7-44E8-AC4C-A59FB612848C}"/>
          </ac:spMkLst>
        </pc:spChg>
        <pc:spChg chg="mod">
          <ac:chgData name="Jan Marek" userId="641af39a-adc4-4750-88b5-900f7e1316aa" providerId="ADAL" clId="{FDF554CB-A0C0-44BF-BB02-EC53EE3A6A08}" dt="2019-08-27T09:11:44.762" v="1120" actId="27636"/>
          <ac:spMkLst>
            <pc:docMk/>
            <pc:sldMk cId="3164212139" sldId="256"/>
            <ac:spMk id="3" creationId="{E7A20E40-34A8-43F8-9C01-9DF9FF9D3ED9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4" creationId="{2E8403D9-7463-4346-88F1-B552803A9903}"/>
          </ac:spMkLst>
        </pc:spChg>
        <pc:spChg chg="add del mod">
          <ac:chgData name="Jan Marek" userId="641af39a-adc4-4750-88b5-900f7e1316aa" providerId="ADAL" clId="{FDF554CB-A0C0-44BF-BB02-EC53EE3A6A08}" dt="2019-08-26T12:00:15.564" v="443"/>
          <ac:spMkLst>
            <pc:docMk/>
            <pc:sldMk cId="3164212139" sldId="256"/>
            <ac:spMk id="4" creationId="{7E147065-5362-4769-B950-A544E0A8DAEE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5" creationId="{4A4A85F0-8219-4726-946C-4B190C30F27E}"/>
          </ac:spMkLst>
        </pc:spChg>
        <pc:spChg chg="add del mod">
          <ac:chgData name="Jan Marek" userId="641af39a-adc4-4750-88b5-900f7e1316aa" providerId="ADAL" clId="{FDF554CB-A0C0-44BF-BB02-EC53EE3A6A08}" dt="2019-08-26T12:00:15.564" v="443"/>
          <ac:spMkLst>
            <pc:docMk/>
            <pc:sldMk cId="3164212139" sldId="256"/>
            <ac:spMk id="5" creationId="{8DCECFC9-3F42-4954-9992-F8DA3D7C5218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6" creationId="{BF450FE4-1E03-47D3-82A8-A308132BB2C7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7" creationId="{5B0CF599-F395-47F0-B5A0-434E5BA83A1B}"/>
          </ac:spMkLst>
        </pc:spChg>
        <pc:spChg chg="add del mod">
          <ac:chgData name="Jan Marek" userId="641af39a-adc4-4750-88b5-900f7e1316aa" providerId="ADAL" clId="{FDF554CB-A0C0-44BF-BB02-EC53EE3A6A08}" dt="2019-08-27T09:11:38.627" v="1117"/>
          <ac:spMkLst>
            <pc:docMk/>
            <pc:sldMk cId="3164212139" sldId="256"/>
            <ac:spMk id="8" creationId="{72AE5A61-E2D6-4289-88A3-C61E9A31C62B}"/>
          </ac:spMkLst>
        </pc:spChg>
        <pc:spChg chg="add mod">
          <ac:chgData name="Jan Marek" userId="641af39a-adc4-4750-88b5-900f7e1316aa" providerId="ADAL" clId="{FDF554CB-A0C0-44BF-BB02-EC53EE3A6A08}" dt="2019-08-27T09:12:21.588" v="1213" actId="20577"/>
          <ac:spMkLst>
            <pc:docMk/>
            <pc:sldMk cId="3164212139" sldId="256"/>
            <ac:spMk id="9" creationId="{F8FC9539-46B4-415B-B782-16D28AC2ACD5}"/>
          </ac:spMkLst>
        </pc:spChg>
        <pc:spChg chg="add mod">
          <ac:chgData name="Jan Marek" userId="641af39a-adc4-4750-88b5-900f7e1316aa" providerId="ADAL" clId="{FDF554CB-A0C0-44BF-BB02-EC53EE3A6A08}" dt="2019-08-27T09:12:40.965" v="1291" actId="20577"/>
          <ac:spMkLst>
            <pc:docMk/>
            <pc:sldMk cId="3164212139" sldId="256"/>
            <ac:spMk id="10" creationId="{76B8058B-15F9-49FB-BC64-0E2C7D69E570}"/>
          </ac:spMkLst>
        </pc:spChg>
        <pc:spChg chg="add mod">
          <ac:chgData name="Jan Marek" userId="641af39a-adc4-4750-88b5-900f7e1316aa" providerId="ADAL" clId="{FDF554CB-A0C0-44BF-BB02-EC53EE3A6A08}" dt="2019-08-27T09:13:26.397" v="1377" actId="20577"/>
          <ac:spMkLst>
            <pc:docMk/>
            <pc:sldMk cId="3164212139" sldId="256"/>
            <ac:spMk id="11" creationId="{A4C59050-42D3-4AF0-BE48-5F10FF0DA86E}"/>
          </ac:spMkLst>
        </pc:spChg>
        <pc:picChg chg="add del mod">
          <ac:chgData name="Jan Marek" userId="641af39a-adc4-4750-88b5-900f7e1316aa" providerId="ADAL" clId="{FDF554CB-A0C0-44BF-BB02-EC53EE3A6A08}" dt="2019-08-27T10:17:33.768" v="1994" actId="478"/>
          <ac:picMkLst>
            <pc:docMk/>
            <pc:sldMk cId="3164212139" sldId="256"/>
            <ac:picMk id="5" creationId="{9E963089-18D5-40FE-986F-6DDFED873390}"/>
          </ac:picMkLst>
        </pc:picChg>
      </pc:sldChg>
      <pc:sldChg chg="add">
        <pc:chgData name="Jan Marek" userId="641af39a-adc4-4750-88b5-900f7e1316aa" providerId="ADAL" clId="{FDF554CB-A0C0-44BF-BB02-EC53EE3A6A08}" dt="2019-08-26T11:37:47.014" v="0"/>
        <pc:sldMkLst>
          <pc:docMk/>
          <pc:sldMk cId="3230252103" sldId="257"/>
        </pc:sldMkLst>
      </pc:sldChg>
      <pc:sldChg chg="addSp delSp modSp add">
        <pc:chgData name="Jan Marek" userId="641af39a-adc4-4750-88b5-900f7e1316aa" providerId="ADAL" clId="{FDF554CB-A0C0-44BF-BB02-EC53EE3A6A08}" dt="2019-08-27T09:04:21.709" v="876" actId="20577"/>
        <pc:sldMkLst>
          <pc:docMk/>
          <pc:sldMk cId="736963585" sldId="258"/>
        </pc:sldMkLst>
        <pc:spChg chg="del">
          <ac:chgData name="Jan Marek" userId="641af39a-adc4-4750-88b5-900f7e1316aa" providerId="ADAL" clId="{FDF554CB-A0C0-44BF-BB02-EC53EE3A6A08}" dt="2019-08-27T06:14:48.970" v="493"/>
          <ac:spMkLst>
            <pc:docMk/>
            <pc:sldMk cId="736963585" sldId="258"/>
            <ac:spMk id="2" creationId="{3EC179E0-0CC8-4FF2-8D27-EE61D729094D}"/>
          </ac:spMkLst>
        </pc:spChg>
        <pc:spChg chg="del">
          <ac:chgData name="Jan Marek" userId="641af39a-adc4-4750-88b5-900f7e1316aa" providerId="ADAL" clId="{FDF554CB-A0C0-44BF-BB02-EC53EE3A6A08}" dt="2019-08-27T06:14:48.970" v="493"/>
          <ac:spMkLst>
            <pc:docMk/>
            <pc:sldMk cId="736963585" sldId="258"/>
            <ac:spMk id="3" creationId="{69B5EB17-B932-43F4-840C-10BC4A37412C}"/>
          </ac:spMkLst>
        </pc:spChg>
        <pc:spChg chg="add mod">
          <ac:chgData name="Jan Marek" userId="641af39a-adc4-4750-88b5-900f7e1316aa" providerId="ADAL" clId="{FDF554CB-A0C0-44BF-BB02-EC53EE3A6A08}" dt="2019-08-27T09:03:56.693" v="809" actId="20577"/>
          <ac:spMkLst>
            <pc:docMk/>
            <pc:sldMk cId="736963585" sldId="258"/>
            <ac:spMk id="4" creationId="{99DF438A-0EE3-4F33-A853-F6A0A57E7C08}"/>
          </ac:spMkLst>
        </pc:spChg>
        <pc:spChg chg="add mod">
          <ac:chgData name="Jan Marek" userId="641af39a-adc4-4750-88b5-900f7e1316aa" providerId="ADAL" clId="{FDF554CB-A0C0-44BF-BB02-EC53EE3A6A08}" dt="2019-08-27T09:04:21.709" v="876" actId="20577"/>
          <ac:spMkLst>
            <pc:docMk/>
            <pc:sldMk cId="736963585" sldId="258"/>
            <ac:spMk id="5" creationId="{5E0CA2BF-BF52-4995-9BF3-945BD41B279E}"/>
          </ac:spMkLst>
        </pc:spChg>
      </pc:sldChg>
      <pc:sldChg chg="delSp modSp add">
        <pc:chgData name="Jan Marek" userId="641af39a-adc4-4750-88b5-900f7e1316aa" providerId="ADAL" clId="{FDF554CB-A0C0-44BF-BB02-EC53EE3A6A08}" dt="2019-08-27T09:15:38.402" v="1409"/>
        <pc:sldMkLst>
          <pc:docMk/>
          <pc:sldMk cId="2773834039" sldId="259"/>
        </pc:sldMkLst>
        <pc:spChg chg="mod">
          <ac:chgData name="Jan Marek" userId="641af39a-adc4-4750-88b5-900f7e1316aa" providerId="ADAL" clId="{FDF554CB-A0C0-44BF-BB02-EC53EE3A6A08}" dt="2019-08-27T09:15:29.805" v="1408" actId="20577"/>
          <ac:spMkLst>
            <pc:docMk/>
            <pc:sldMk cId="2773834039" sldId="259"/>
            <ac:spMk id="2" creationId="{8368AF1B-8024-42B0-BD47-4BBE12C0EDA9}"/>
          </ac:spMkLst>
        </pc:spChg>
        <pc:spChg chg="del">
          <ac:chgData name="Jan Marek" userId="641af39a-adc4-4750-88b5-900f7e1316aa" providerId="ADAL" clId="{FDF554CB-A0C0-44BF-BB02-EC53EE3A6A08}" dt="2019-08-27T09:15:38.402" v="1409"/>
          <ac:spMkLst>
            <pc:docMk/>
            <pc:sldMk cId="2773834039" sldId="259"/>
            <ac:spMk id="3" creationId="{2857BF05-1859-41C8-9E47-2A7BB81E77A4}"/>
          </ac:spMkLst>
        </pc:spChg>
      </pc:sldChg>
      <pc:sldChg chg="addSp delSp modSp add">
        <pc:chgData name="Jan Marek" userId="641af39a-adc4-4750-88b5-900f7e1316aa" providerId="ADAL" clId="{FDF554CB-A0C0-44BF-BB02-EC53EE3A6A08}" dt="2019-08-27T09:22:50.366" v="1566" actId="20577"/>
        <pc:sldMkLst>
          <pc:docMk/>
          <pc:sldMk cId="2146012390" sldId="260"/>
        </pc:sldMkLst>
        <pc:spChg chg="del">
          <ac:chgData name="Jan Marek" userId="641af39a-adc4-4750-88b5-900f7e1316aa" providerId="ADAL" clId="{FDF554CB-A0C0-44BF-BB02-EC53EE3A6A08}" dt="2019-08-27T09:22:18.384" v="1486"/>
          <ac:spMkLst>
            <pc:docMk/>
            <pc:sldMk cId="2146012390" sldId="260"/>
            <ac:spMk id="2" creationId="{8172F7F5-80D9-4A34-B325-4E20494C4048}"/>
          </ac:spMkLst>
        </pc:spChg>
        <pc:spChg chg="add mod">
          <ac:chgData name="Jan Marek" userId="641af39a-adc4-4750-88b5-900f7e1316aa" providerId="ADAL" clId="{FDF554CB-A0C0-44BF-BB02-EC53EE3A6A08}" dt="2019-08-27T09:22:37.942" v="1525" actId="20577"/>
          <ac:spMkLst>
            <pc:docMk/>
            <pc:sldMk cId="2146012390" sldId="260"/>
            <ac:spMk id="3" creationId="{2B918ABA-8191-445F-82D8-0D71B4CD08E1}"/>
          </ac:spMkLst>
        </pc:spChg>
        <pc:spChg chg="add mod">
          <ac:chgData name="Jan Marek" userId="641af39a-adc4-4750-88b5-900f7e1316aa" providerId="ADAL" clId="{FDF554CB-A0C0-44BF-BB02-EC53EE3A6A08}" dt="2019-08-27T09:22:50.366" v="1566" actId="20577"/>
          <ac:spMkLst>
            <pc:docMk/>
            <pc:sldMk cId="2146012390" sldId="260"/>
            <ac:spMk id="4" creationId="{6FD81437-ADE9-43AF-BE02-2EDDE1373D0D}"/>
          </ac:spMkLst>
        </pc:spChg>
      </pc:sldChg>
      <pc:sldChg chg="delSp add">
        <pc:chgData name="Jan Marek" userId="641af39a-adc4-4750-88b5-900f7e1316aa" providerId="ADAL" clId="{FDF554CB-A0C0-44BF-BB02-EC53EE3A6A08}" dt="2019-08-27T09:22:58.214" v="1568"/>
        <pc:sldMkLst>
          <pc:docMk/>
          <pc:sldMk cId="2113212264" sldId="261"/>
        </pc:sldMkLst>
        <pc:spChg chg="del">
          <ac:chgData name="Jan Marek" userId="641af39a-adc4-4750-88b5-900f7e1316aa" providerId="ADAL" clId="{FDF554CB-A0C0-44BF-BB02-EC53EE3A6A08}" dt="2019-08-27T09:22:58.214" v="1568"/>
          <ac:spMkLst>
            <pc:docMk/>
            <pc:sldMk cId="2113212264" sldId="261"/>
            <ac:spMk id="2" creationId="{1EF26F3A-AD50-47C9-A316-692B81E47115}"/>
          </ac:spMkLst>
        </pc:spChg>
        <pc:spChg chg="del">
          <ac:chgData name="Jan Marek" userId="641af39a-adc4-4750-88b5-900f7e1316aa" providerId="ADAL" clId="{FDF554CB-A0C0-44BF-BB02-EC53EE3A6A08}" dt="2019-08-27T09:22:58.214" v="1568"/>
          <ac:spMkLst>
            <pc:docMk/>
            <pc:sldMk cId="2113212264" sldId="261"/>
            <ac:spMk id="3" creationId="{A7D1AF21-9F80-4D49-809A-AF3987681AEC}"/>
          </ac:spMkLst>
        </pc:spChg>
      </pc:sldChg>
      <pc:sldChg chg="add">
        <pc:chgData name="Jan Marek" userId="641af39a-adc4-4750-88b5-900f7e1316aa" providerId="ADAL" clId="{FDF554CB-A0C0-44BF-BB02-EC53EE3A6A08}" dt="2019-08-27T09:23:02.364" v="1569"/>
        <pc:sldMkLst>
          <pc:docMk/>
          <pc:sldMk cId="438121488" sldId="262"/>
        </pc:sldMkLst>
      </pc:sldChg>
      <pc:sldChg chg="addSp delSp modSp add">
        <pc:chgData name="Jan Marek" userId="641af39a-adc4-4750-88b5-900f7e1316aa" providerId="ADAL" clId="{FDF554CB-A0C0-44BF-BB02-EC53EE3A6A08}" dt="2019-08-27T10:17:37.625" v="1995" actId="478"/>
        <pc:sldMkLst>
          <pc:docMk/>
          <pc:sldMk cId="197914443" sldId="263"/>
        </pc:sldMkLst>
        <pc:spChg chg="del mod">
          <ac:chgData name="Jan Marek" userId="641af39a-adc4-4750-88b5-900f7e1316aa" providerId="ADAL" clId="{FDF554CB-A0C0-44BF-BB02-EC53EE3A6A08}" dt="2019-08-27T09:33:26.234" v="1684"/>
          <ac:spMkLst>
            <pc:docMk/>
            <pc:sldMk cId="197914443" sldId="263"/>
            <ac:spMk id="2" creationId="{2AA2B7C0-42B7-44E8-AC4C-A59FB612848C}"/>
          </ac:spMkLst>
        </pc:spChg>
        <pc:spChg chg="add del mod">
          <ac:chgData name="Jan Marek" userId="641af39a-adc4-4750-88b5-900f7e1316aa" providerId="ADAL" clId="{FDF554CB-A0C0-44BF-BB02-EC53EE3A6A08}" dt="2019-08-27T09:30:08.122" v="1612"/>
          <ac:spMkLst>
            <pc:docMk/>
            <pc:sldMk cId="197914443" sldId="263"/>
            <ac:spMk id="4" creationId="{9A35A96D-ADE4-4D9B-992D-3E15F22EB58E}"/>
          </ac:spMkLst>
        </pc:spChg>
        <pc:spChg chg="add mod">
          <ac:chgData name="Jan Marek" userId="641af39a-adc4-4750-88b5-900f7e1316aa" providerId="ADAL" clId="{FDF554CB-A0C0-44BF-BB02-EC53EE3A6A08}" dt="2019-08-27T09:33:36.310" v="1685"/>
          <ac:spMkLst>
            <pc:docMk/>
            <pc:sldMk cId="197914443" sldId="263"/>
            <ac:spMk id="5" creationId="{1EAAF2DD-0D6B-491A-877A-2900FA5FEABA}"/>
          </ac:spMkLst>
        </pc:spChg>
        <pc:picChg chg="add del">
          <ac:chgData name="Jan Marek" userId="641af39a-adc4-4750-88b5-900f7e1316aa" providerId="ADAL" clId="{FDF554CB-A0C0-44BF-BB02-EC53EE3A6A08}" dt="2019-08-27T10:17:37.625" v="1995" actId="478"/>
          <ac:picMkLst>
            <pc:docMk/>
            <pc:sldMk cId="197914443" sldId="263"/>
            <ac:picMk id="12" creationId="{8BADDEE9-AB50-400D-B0EC-8CD12413C0BE}"/>
          </ac:picMkLst>
        </pc:picChg>
      </pc:sldChg>
      <pc:sldChg chg="add del">
        <pc:chgData name="Jan Marek" userId="641af39a-adc4-4750-88b5-900f7e1316aa" providerId="ADAL" clId="{FDF554CB-A0C0-44BF-BB02-EC53EE3A6A08}" dt="2019-08-27T09:24:29.544" v="1571" actId="2696"/>
        <pc:sldMkLst>
          <pc:docMk/>
          <pc:sldMk cId="1701005254" sldId="263"/>
        </pc:sldMkLst>
      </pc:sldChg>
      <pc:sldChg chg="addSp delSp modSp add">
        <pc:chgData name="Jan Marek" userId="641af39a-adc4-4750-88b5-900f7e1316aa" providerId="ADAL" clId="{FDF554CB-A0C0-44BF-BB02-EC53EE3A6A08}" dt="2019-08-27T09:56:34.663" v="1877" actId="20577"/>
        <pc:sldMkLst>
          <pc:docMk/>
          <pc:sldMk cId="1168577556" sldId="264"/>
        </pc:sldMkLst>
        <pc:spChg chg="del">
          <ac:chgData name="Jan Marek" userId="641af39a-adc4-4750-88b5-900f7e1316aa" providerId="ADAL" clId="{FDF554CB-A0C0-44BF-BB02-EC53EE3A6A08}" dt="2019-08-27T09:56:22.615" v="1844"/>
          <ac:spMkLst>
            <pc:docMk/>
            <pc:sldMk cId="1168577556" sldId="264"/>
            <ac:spMk id="2" creationId="{9F8CC437-FA9F-4926-81F0-7A27AE87E944}"/>
          </ac:spMkLst>
        </pc:spChg>
        <pc:spChg chg="add mod">
          <ac:chgData name="Jan Marek" userId="641af39a-adc4-4750-88b5-900f7e1316aa" providerId="ADAL" clId="{FDF554CB-A0C0-44BF-BB02-EC53EE3A6A08}" dt="2019-08-27T09:56:34.663" v="1877" actId="20577"/>
          <ac:spMkLst>
            <pc:docMk/>
            <pc:sldMk cId="1168577556" sldId="264"/>
            <ac:spMk id="3" creationId="{10DA6AC0-7087-43FE-9A56-4FA294770877}"/>
          </ac:spMkLst>
        </pc:spChg>
        <pc:spChg chg="add mod">
          <ac:chgData name="Jan Marek" userId="641af39a-adc4-4750-88b5-900f7e1316aa" providerId="ADAL" clId="{FDF554CB-A0C0-44BF-BB02-EC53EE3A6A08}" dt="2019-08-27T09:56:22.615" v="1844"/>
          <ac:spMkLst>
            <pc:docMk/>
            <pc:sldMk cId="1168577556" sldId="264"/>
            <ac:spMk id="4" creationId="{072D0D32-2A52-4232-9149-B8E22F975832}"/>
          </ac:spMkLst>
        </pc:spChg>
      </pc:sldChg>
      <pc:sldChg chg="add del">
        <pc:chgData name="Jan Marek" userId="641af39a-adc4-4750-88b5-900f7e1316aa" providerId="ADAL" clId="{FDF554CB-A0C0-44BF-BB02-EC53EE3A6A08}" dt="2019-08-27T09:25:22.100" v="1588"/>
        <pc:sldMkLst>
          <pc:docMk/>
          <pc:sldMk cId="1674224317" sldId="264"/>
        </pc:sldMkLst>
      </pc:sldChg>
      <pc:sldMasterChg chg="addSp delSp modSp setBg delSldLayout modSldLayout">
        <pc:chgData name="Jan Marek" userId="641af39a-adc4-4750-88b5-900f7e1316aa" providerId="ADAL" clId="{FDF554CB-A0C0-44BF-BB02-EC53EE3A6A08}" dt="2019-08-27T10:19:36.753" v="1997" actId="478"/>
        <pc:sldMasterMkLst>
          <pc:docMk/>
          <pc:sldMasterMk cId="3970198820" sldId="2147483660"/>
        </pc:sldMasterMkLst>
        <pc:spChg chg="del mod">
          <ac:chgData name="Jan Marek" userId="641af39a-adc4-4750-88b5-900f7e1316aa" providerId="ADAL" clId="{FDF554CB-A0C0-44BF-BB02-EC53EE3A6A08}" dt="2019-08-27T09:06:00.541" v="880" actId="478"/>
          <ac:spMkLst>
            <pc:docMk/>
            <pc:sldMasterMk cId="3970198820" sldId="2147483660"/>
            <ac:spMk id="2" creationId="{00000000-0000-0000-0000-000000000000}"/>
          </ac:spMkLst>
        </pc:spChg>
        <pc:spChg chg="del mod">
          <ac:chgData name="Jan Marek" userId="641af39a-adc4-4750-88b5-900f7e1316aa" providerId="ADAL" clId="{FDF554CB-A0C0-44BF-BB02-EC53EE3A6A08}" dt="2019-08-27T09:06:02.012" v="881" actId="478"/>
          <ac:spMkLst>
            <pc:docMk/>
            <pc:sldMasterMk cId="3970198820" sldId="2147483660"/>
            <ac:spMk id="3" creationId="{00000000-0000-0000-0000-000000000000}"/>
          </ac:spMkLst>
        </pc:spChg>
        <pc:spChg chg="del">
          <ac:chgData name="Jan Marek" userId="641af39a-adc4-4750-88b5-900f7e1316aa" providerId="ADAL" clId="{FDF554CB-A0C0-44BF-BB02-EC53EE3A6A08}" dt="2019-08-26T11:45:29.739" v="46" actId="478"/>
          <ac:spMkLst>
            <pc:docMk/>
            <pc:sldMasterMk cId="3970198820" sldId="2147483660"/>
            <ac:spMk id="4" creationId="{00000000-0000-0000-0000-000000000000}"/>
          </ac:spMkLst>
        </pc:spChg>
        <pc:spChg chg="del">
          <ac:chgData name="Jan Marek" userId="641af39a-adc4-4750-88b5-900f7e1316aa" providerId="ADAL" clId="{FDF554CB-A0C0-44BF-BB02-EC53EE3A6A08}" dt="2019-08-26T11:45:30.370" v="47" actId="478"/>
          <ac:spMkLst>
            <pc:docMk/>
            <pc:sldMasterMk cId="3970198820" sldId="2147483660"/>
            <ac:spMk id="6" creationId="{00000000-0000-0000-0000-000000000000}"/>
          </ac:spMkLst>
        </pc:spChg>
        <pc:spChg chg="add mod">
          <ac:chgData name="Jan Marek" userId="641af39a-adc4-4750-88b5-900f7e1316aa" providerId="ADAL" clId="{FDF554CB-A0C0-44BF-BB02-EC53EE3A6A08}" dt="2019-08-27T09:32:31.166" v="1683" actId="1037"/>
          <ac:spMkLst>
            <pc:docMk/>
            <pc:sldMasterMk cId="3970198820" sldId="2147483660"/>
            <ac:spMk id="10" creationId="{2EED242E-1A30-4C19-94F1-19E931233FBF}"/>
          </ac:spMkLst>
        </pc:spChg>
        <pc:picChg chg="add mod">
          <ac:chgData name="Jan Marek" userId="641af39a-adc4-4750-88b5-900f7e1316aa" providerId="ADAL" clId="{FDF554CB-A0C0-44BF-BB02-EC53EE3A6A08}" dt="2019-08-27T09:18:00.795" v="1421" actId="1076"/>
          <ac:picMkLst>
            <pc:docMk/>
            <pc:sldMasterMk cId="3970198820" sldId="2147483660"/>
            <ac:picMk id="12" creationId="{A1B0C86A-C3BD-4B20-A663-F05C31E307FF}"/>
          </ac:picMkLst>
        </pc:picChg>
        <pc:picChg chg="add mod">
          <ac:chgData name="Jan Marek" userId="641af39a-adc4-4750-88b5-900f7e1316aa" providerId="ADAL" clId="{FDF554CB-A0C0-44BF-BB02-EC53EE3A6A08}" dt="2019-08-26T12:01:10.764" v="491" actId="1038"/>
          <ac:picMkLst>
            <pc:docMk/>
            <pc:sldMasterMk cId="3970198820" sldId="2147483660"/>
            <ac:picMk id="13" creationId="{70BE13FB-AEE5-4668-929D-679354EAC156}"/>
          </ac:picMkLst>
        </pc:picChg>
        <pc:picChg chg="add mod">
          <ac:chgData name="Jan Marek" userId="641af39a-adc4-4750-88b5-900f7e1316aa" providerId="ADAL" clId="{FDF554CB-A0C0-44BF-BB02-EC53EE3A6A08}" dt="2019-08-27T09:17:54.467" v="1419" actId="1076"/>
          <ac:picMkLst>
            <pc:docMk/>
            <pc:sldMasterMk cId="3970198820" sldId="2147483660"/>
            <ac:picMk id="14" creationId="{14CBB284-1B67-42D0-958E-E3A38287FDC3}"/>
          </ac:picMkLst>
        </pc:picChg>
        <pc:picChg chg="add mod">
          <ac:chgData name="Jan Marek" userId="641af39a-adc4-4750-88b5-900f7e1316aa" providerId="ADAL" clId="{FDF554CB-A0C0-44BF-BB02-EC53EE3A6A08}" dt="2019-08-27T09:18:06.285" v="1423" actId="1076"/>
          <ac:picMkLst>
            <pc:docMk/>
            <pc:sldMasterMk cId="3970198820" sldId="2147483660"/>
            <ac:picMk id="15" creationId="{DBB8A3BD-A2E1-4515-BF48-3DA7BB59A028}"/>
          </ac:picMkLst>
        </pc:picChg>
        <pc:picChg chg="add mod">
          <ac:chgData name="Jan Marek" userId="641af39a-adc4-4750-88b5-900f7e1316aa" providerId="ADAL" clId="{FDF554CB-A0C0-44BF-BB02-EC53EE3A6A08}" dt="2019-08-27T09:17:57.829" v="1420" actId="1076"/>
          <ac:picMkLst>
            <pc:docMk/>
            <pc:sldMasterMk cId="3970198820" sldId="2147483660"/>
            <ac:picMk id="16" creationId="{34FFA847-6D02-4560-9318-D950A0DF496D}"/>
          </ac:picMkLst>
        </pc:picChg>
        <pc:picChg chg="add mod">
          <ac:chgData name="Jan Marek" userId="641af39a-adc4-4750-88b5-900f7e1316aa" providerId="ADAL" clId="{FDF554CB-A0C0-44BF-BB02-EC53EE3A6A08}" dt="2019-08-27T09:17:34.855" v="1415" actId="1076"/>
          <ac:picMkLst>
            <pc:docMk/>
            <pc:sldMasterMk cId="3970198820" sldId="2147483660"/>
            <ac:picMk id="17" creationId="{9DA5E26C-4B57-4D69-B312-36051D855EBE}"/>
          </ac:picMkLst>
        </pc:picChg>
        <pc:picChg chg="add mod">
          <ac:chgData name="Jan Marek" userId="641af39a-adc4-4750-88b5-900f7e1316aa" providerId="ADAL" clId="{FDF554CB-A0C0-44BF-BB02-EC53EE3A6A08}" dt="2019-08-26T12:01:10.764" v="491" actId="1038"/>
          <ac:picMkLst>
            <pc:docMk/>
            <pc:sldMasterMk cId="3970198820" sldId="2147483660"/>
            <ac:picMk id="18" creationId="{F6FDE0DC-D5B9-482E-A20D-0622494236FE}"/>
          </ac:picMkLst>
        </pc:picChg>
        <pc:picChg chg="add mod">
          <ac:chgData name="Jan Marek" userId="641af39a-adc4-4750-88b5-900f7e1316aa" providerId="ADAL" clId="{FDF554CB-A0C0-44BF-BB02-EC53EE3A6A08}" dt="2019-08-27T09:18:03.211" v="1422" actId="1076"/>
          <ac:picMkLst>
            <pc:docMk/>
            <pc:sldMasterMk cId="3970198820" sldId="2147483660"/>
            <ac:picMk id="19" creationId="{8F68DAF8-7266-4939-87B3-0CC05BC6220F}"/>
          </ac:picMkLst>
        </pc:picChg>
        <pc:sldLayoutChg chg="delSp del">
          <pc:chgData name="Jan Marek" userId="641af39a-adc4-4750-88b5-900f7e1316aa" providerId="ADAL" clId="{FDF554CB-A0C0-44BF-BB02-EC53EE3A6A08}" dt="2019-08-26T11:53:45.349" v="134" actId="2696"/>
          <pc:sldLayoutMkLst>
            <pc:docMk/>
            <pc:sldMasterMk cId="3970198820" sldId="2147483660"/>
            <pc:sldLayoutMk cId="2582247572" sldId="2147483661"/>
          </pc:sldLayoutMkLst>
          <pc:spChg chg="del">
            <ac:chgData name="Jan Marek" userId="641af39a-adc4-4750-88b5-900f7e1316aa" providerId="ADAL" clId="{FDF554CB-A0C0-44BF-BB02-EC53EE3A6A08}" dt="2019-08-26T11:46:03.789" v="50"/>
            <ac:spMkLst>
              <pc:docMk/>
              <pc:sldMasterMk cId="3970198820" sldId="2147483660"/>
              <pc:sldLayoutMk cId="2582247572" sldId="2147483661"/>
              <ac:spMk id="11" creationId="{5C74A470-3BD3-4F33-80E5-67E6E87FCBE7}"/>
            </ac:spMkLst>
          </pc:spChg>
          <pc:spChg chg="del">
            <ac:chgData name="Jan Marek" userId="641af39a-adc4-4750-88b5-900f7e1316aa" providerId="ADAL" clId="{FDF554CB-A0C0-44BF-BB02-EC53EE3A6A08}" dt="2019-08-26T11:46:03.789" v="50"/>
            <ac:spMkLst>
              <pc:docMk/>
              <pc:sldMasterMk cId="3970198820" sldId="2147483660"/>
              <pc:sldLayoutMk cId="2582247572" sldId="2147483661"/>
              <ac:spMk id="12" creationId="{9A3A30BA-DB50-4D7D-BCDE-17D20FB354DF}"/>
            </ac:spMkLst>
          </pc:spChg>
          <pc:spChg chg="del">
            <ac:chgData name="Jan Marek" userId="641af39a-adc4-4750-88b5-900f7e1316aa" providerId="ADAL" clId="{FDF554CB-A0C0-44BF-BB02-EC53EE3A6A08}" dt="2019-08-26T11:46:03.789" v="50"/>
            <ac:spMkLst>
              <pc:docMk/>
              <pc:sldMasterMk cId="3970198820" sldId="2147483660"/>
              <pc:sldLayoutMk cId="2582247572" sldId="2147483661"/>
              <ac:spMk id="13" creationId="{76FF9E58-C0B2-436B-A21C-DB45A00D6515}"/>
            </ac:spMkLst>
          </pc:spChg>
        </pc:sldLayoutChg>
        <pc:sldLayoutChg chg="delSp del">
          <pc:chgData name="Jan Marek" userId="641af39a-adc4-4750-88b5-900f7e1316aa" providerId="ADAL" clId="{FDF554CB-A0C0-44BF-BB02-EC53EE3A6A08}" dt="2019-08-26T11:53:44.468" v="133" actId="2696"/>
          <pc:sldLayoutMkLst>
            <pc:docMk/>
            <pc:sldMasterMk cId="3970198820" sldId="2147483660"/>
            <pc:sldLayoutMk cId="378944296" sldId="2147483662"/>
          </pc:sldLayoutMkLst>
          <pc:spChg chg="del">
            <ac:chgData name="Jan Marek" userId="641af39a-adc4-4750-88b5-900f7e1316aa" providerId="ADAL" clId="{FDF554CB-A0C0-44BF-BB02-EC53EE3A6A08}" dt="2019-08-26T11:46:08.314" v="51"/>
            <ac:spMkLst>
              <pc:docMk/>
              <pc:sldMasterMk cId="3970198820" sldId="2147483660"/>
              <pc:sldLayoutMk cId="378944296" sldId="2147483662"/>
              <ac:spMk id="4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46:08.314" v="51"/>
            <ac:spMkLst>
              <pc:docMk/>
              <pc:sldMasterMk cId="3970198820" sldId="2147483660"/>
              <pc:sldLayoutMk cId="378944296" sldId="2147483662"/>
              <ac:spMk id="5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46:08.314" v="51"/>
            <ac:spMkLst>
              <pc:docMk/>
              <pc:sldMasterMk cId="3970198820" sldId="2147483660"/>
              <pc:sldLayoutMk cId="378944296" sldId="2147483662"/>
              <ac:spMk id="6" creationId="{00000000-0000-0000-0000-000000000000}"/>
            </ac:spMkLst>
          </pc:spChg>
        </pc:sldLayoutChg>
        <pc:sldLayoutChg chg="del">
          <pc:chgData name="Jan Marek" userId="641af39a-adc4-4750-88b5-900f7e1316aa" providerId="ADAL" clId="{FDF554CB-A0C0-44BF-BB02-EC53EE3A6A08}" dt="2019-08-26T11:53:42.916" v="132" actId="2696"/>
          <pc:sldLayoutMkLst>
            <pc:docMk/>
            <pc:sldMasterMk cId="3970198820" sldId="2147483660"/>
            <pc:sldLayoutMk cId="2744940656" sldId="2147483663"/>
          </pc:sldLayoutMkLst>
        </pc:sldLayoutChg>
        <pc:sldLayoutChg chg="del">
          <pc:chgData name="Jan Marek" userId="641af39a-adc4-4750-88b5-900f7e1316aa" providerId="ADAL" clId="{FDF554CB-A0C0-44BF-BB02-EC53EE3A6A08}" dt="2019-08-26T11:53:41.477" v="131" actId="2696"/>
          <pc:sldLayoutMkLst>
            <pc:docMk/>
            <pc:sldMasterMk cId="3970198820" sldId="2147483660"/>
            <pc:sldLayoutMk cId="910288244" sldId="2147483664"/>
          </pc:sldLayoutMkLst>
        </pc:sldLayoutChg>
        <pc:sldLayoutChg chg="delSp">
          <pc:chgData name="Jan Marek" userId="641af39a-adc4-4750-88b5-900f7e1316aa" providerId="ADAL" clId="{FDF554CB-A0C0-44BF-BB02-EC53EE3A6A08}" dt="2019-08-26T11:53:38.714" v="130"/>
          <pc:sldLayoutMkLst>
            <pc:docMk/>
            <pc:sldMasterMk cId="3970198820" sldId="2147483660"/>
            <pc:sldLayoutMk cId="3673625075" sldId="2147483665"/>
          </pc:sldLayoutMkLst>
          <pc:spChg chg="del">
            <ac:chgData name="Jan Marek" userId="641af39a-adc4-4750-88b5-900f7e1316aa" providerId="ADAL" clId="{FDF554CB-A0C0-44BF-BB02-EC53EE3A6A08}" dt="2019-08-26T11:53:38.714" v="130"/>
            <ac:spMkLst>
              <pc:docMk/>
              <pc:sldMasterMk cId="3970198820" sldId="2147483660"/>
              <pc:sldLayoutMk cId="3673625075" sldId="2147483665"/>
              <ac:spMk id="2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38.714" v="130"/>
            <ac:spMkLst>
              <pc:docMk/>
              <pc:sldMasterMk cId="3970198820" sldId="2147483660"/>
              <pc:sldLayoutMk cId="3673625075" sldId="2147483665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38.714" v="130"/>
            <ac:spMkLst>
              <pc:docMk/>
              <pc:sldMasterMk cId="3970198820" sldId="2147483660"/>
              <pc:sldLayoutMk cId="3673625075" sldId="2147483665"/>
              <ac:spMk id="4" creationId="{00000000-0000-0000-0000-000000000000}"/>
            </ac:spMkLst>
          </pc:spChg>
        </pc:sldLayoutChg>
        <pc:sldLayoutChg chg="delSp modSp">
          <pc:chgData name="Jan Marek" userId="641af39a-adc4-4750-88b5-900f7e1316aa" providerId="ADAL" clId="{FDF554CB-A0C0-44BF-BB02-EC53EE3A6A08}" dt="2019-08-27T09:17:05.789" v="1413" actId="14100"/>
          <pc:sldLayoutMkLst>
            <pc:docMk/>
            <pc:sldMasterMk cId="3970198820" sldId="2147483660"/>
            <pc:sldLayoutMk cId="2451112981" sldId="2147483666"/>
          </pc:sldLayoutMkLst>
          <pc:spChg chg="del">
            <ac:chgData name="Jan Marek" userId="641af39a-adc4-4750-88b5-900f7e1316aa" providerId="ADAL" clId="{FDF554CB-A0C0-44BF-BB02-EC53EE3A6A08}" dt="2019-08-26T11:53:07.306" v="122" actId="478"/>
            <ac:spMkLst>
              <pc:docMk/>
              <pc:sldMasterMk cId="3970198820" sldId="2147483660"/>
              <pc:sldLayoutMk cId="2451112981" sldId="2147483666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04.347" v="121" actId="478"/>
            <ac:spMkLst>
              <pc:docMk/>
              <pc:sldMasterMk cId="3970198820" sldId="2147483660"/>
              <pc:sldLayoutMk cId="2451112981" sldId="2147483666"/>
              <ac:spMk id="4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07.306" v="122" actId="478"/>
            <ac:spMkLst>
              <pc:docMk/>
              <pc:sldMasterMk cId="3970198820" sldId="2147483660"/>
              <pc:sldLayoutMk cId="2451112981" sldId="2147483666"/>
              <ac:spMk id="5" creationId="{00000000-0000-0000-0000-000000000000}"/>
            </ac:spMkLst>
          </pc:spChg>
          <pc:spChg chg="mod">
            <ac:chgData name="Jan Marek" userId="641af39a-adc4-4750-88b5-900f7e1316aa" providerId="ADAL" clId="{FDF554CB-A0C0-44BF-BB02-EC53EE3A6A08}" dt="2019-08-27T09:17:05.789" v="1413" actId="14100"/>
            <ac:spMkLst>
              <pc:docMk/>
              <pc:sldMasterMk cId="3970198820" sldId="2147483660"/>
              <pc:sldLayoutMk cId="2451112981" sldId="2147483666"/>
              <ac:spMk id="8" creationId="{00000000-0000-0000-0000-000000000000}"/>
            </ac:spMkLst>
          </pc:spChg>
        </pc:sldLayoutChg>
        <pc:sldLayoutChg chg="delSp del">
          <pc:chgData name="Jan Marek" userId="641af39a-adc4-4750-88b5-900f7e1316aa" providerId="ADAL" clId="{FDF554CB-A0C0-44BF-BB02-EC53EE3A6A08}" dt="2019-08-26T11:53:34.957" v="129" actId="2696"/>
          <pc:sldLayoutMkLst>
            <pc:docMk/>
            <pc:sldMasterMk cId="3970198820" sldId="2147483660"/>
            <pc:sldLayoutMk cId="3484303056" sldId="2147483667"/>
          </pc:sldLayoutMkLst>
          <pc:spChg chg="del">
            <ac:chgData name="Jan Marek" userId="641af39a-adc4-4750-88b5-900f7e1316aa" providerId="ADAL" clId="{FDF554CB-A0C0-44BF-BB02-EC53EE3A6A08}" dt="2019-08-26T11:53:12.574" v="123"/>
            <ac:spMkLst>
              <pc:docMk/>
              <pc:sldMasterMk cId="3970198820" sldId="2147483660"/>
              <pc:sldLayoutMk cId="3484303056" sldId="2147483667"/>
              <ac:spMk id="7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12.574" v="123"/>
            <ac:spMkLst>
              <pc:docMk/>
              <pc:sldMasterMk cId="3970198820" sldId="2147483660"/>
              <pc:sldLayoutMk cId="3484303056" sldId="2147483667"/>
              <ac:spMk id="8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12.574" v="123"/>
            <ac:spMkLst>
              <pc:docMk/>
              <pc:sldMasterMk cId="3970198820" sldId="2147483660"/>
              <pc:sldLayoutMk cId="3484303056" sldId="2147483667"/>
              <ac:spMk id="9" creationId="{00000000-0000-0000-0000-000000000000}"/>
            </ac:spMkLst>
          </pc:spChg>
        </pc:sldLayoutChg>
        <pc:sldLayoutChg chg="delSp del">
          <pc:chgData name="Jan Marek" userId="641af39a-adc4-4750-88b5-900f7e1316aa" providerId="ADAL" clId="{FDF554CB-A0C0-44BF-BB02-EC53EE3A6A08}" dt="2019-08-26T11:53:33.557" v="128" actId="2696"/>
          <pc:sldLayoutMkLst>
            <pc:docMk/>
            <pc:sldMasterMk cId="3970198820" sldId="2147483660"/>
            <pc:sldLayoutMk cId="2215931562" sldId="2147483668"/>
          </pc:sldLayoutMkLst>
          <pc:spChg chg="del">
            <ac:chgData name="Jan Marek" userId="641af39a-adc4-4750-88b5-900f7e1316aa" providerId="ADAL" clId="{FDF554CB-A0C0-44BF-BB02-EC53EE3A6A08}" dt="2019-08-26T11:53:17.683" v="124" actId="478"/>
            <ac:spMkLst>
              <pc:docMk/>
              <pc:sldMasterMk cId="3970198820" sldId="2147483660"/>
              <pc:sldLayoutMk cId="2215931562" sldId="2147483668"/>
              <ac:spMk id="5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2:50.530" v="120" actId="478"/>
            <ac:spMkLst>
              <pc:docMk/>
              <pc:sldMasterMk cId="3970198820" sldId="2147483660"/>
              <pc:sldLayoutMk cId="2215931562" sldId="2147483668"/>
              <ac:spMk id="6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18.275" v="125" actId="478"/>
            <ac:spMkLst>
              <pc:docMk/>
              <pc:sldMasterMk cId="3970198820" sldId="2147483660"/>
              <pc:sldLayoutMk cId="2215931562" sldId="2147483668"/>
              <ac:spMk id="7" creationId="{00000000-0000-0000-0000-000000000000}"/>
            </ac:spMkLst>
          </pc:spChg>
        </pc:sldLayoutChg>
        <pc:sldLayoutChg chg="delSp modSp">
          <pc:chgData name="Jan Marek" userId="641af39a-adc4-4750-88b5-900f7e1316aa" providerId="ADAL" clId="{FDF554CB-A0C0-44BF-BB02-EC53EE3A6A08}" dt="2019-08-27T09:17:14.698" v="1414" actId="207"/>
          <pc:sldLayoutMkLst>
            <pc:docMk/>
            <pc:sldMasterMk cId="3970198820" sldId="2147483660"/>
            <pc:sldLayoutMk cId="1162071760" sldId="2147483669"/>
          </pc:sldLayoutMkLst>
          <pc:spChg chg="mod">
            <ac:chgData name="Jan Marek" userId="641af39a-adc4-4750-88b5-900f7e1316aa" providerId="ADAL" clId="{FDF554CB-A0C0-44BF-BB02-EC53EE3A6A08}" dt="2019-08-27T09:17:14.698" v="1414" actId="207"/>
            <ac:spMkLst>
              <pc:docMk/>
              <pc:sldMasterMk cId="3970198820" sldId="2147483660"/>
              <pc:sldLayoutMk cId="1162071760" sldId="2147483669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23.634" v="126" actId="478"/>
            <ac:spMkLst>
              <pc:docMk/>
              <pc:sldMasterMk cId="3970198820" sldId="2147483660"/>
              <pc:sldLayoutMk cId="1162071760" sldId="2147483669"/>
              <ac:spMk id="7" creationId="{61582016-5696-4A93-887F-BBB3B9002FE5}"/>
            </ac:spMkLst>
          </pc:spChg>
          <pc:spChg chg="del">
            <ac:chgData name="Jan Marek" userId="641af39a-adc4-4750-88b5-900f7e1316aa" providerId="ADAL" clId="{FDF554CB-A0C0-44BF-BB02-EC53EE3A6A08}" dt="2019-08-26T11:52:25.259" v="117" actId="478"/>
            <ac:spMkLst>
              <pc:docMk/>
              <pc:sldMasterMk cId="3970198820" sldId="2147483660"/>
              <pc:sldLayoutMk cId="1162071760" sldId="2147483669"/>
              <ac:spMk id="8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2:27.275" v="118" actId="478"/>
            <ac:spMkLst>
              <pc:docMk/>
              <pc:sldMasterMk cId="3970198820" sldId="2147483660"/>
              <pc:sldLayoutMk cId="1162071760" sldId="2147483669"/>
              <ac:spMk id="9" creationId="{857CFCD5-1192-4E18-8A8F-29E153B44DA4}"/>
            </ac:spMkLst>
          </pc:spChg>
          <pc:spChg chg="del">
            <ac:chgData name="Jan Marek" userId="641af39a-adc4-4750-88b5-900f7e1316aa" providerId="ADAL" clId="{FDF554CB-A0C0-44BF-BB02-EC53EE3A6A08}" dt="2019-08-26T11:53:23.634" v="126" actId="478"/>
            <ac:spMkLst>
              <pc:docMk/>
              <pc:sldMasterMk cId="3970198820" sldId="2147483660"/>
              <pc:sldLayoutMk cId="1162071760" sldId="2147483669"/>
              <ac:spMk id="10" creationId="{E39A109E-5018-4794-92B3-FD5E5BCD95E8}"/>
            </ac:spMkLst>
          </pc:spChg>
        </pc:sldLayoutChg>
        <pc:sldLayoutChg chg="delSp modSp">
          <pc:chgData name="Jan Marek" userId="641af39a-adc4-4750-88b5-900f7e1316aa" providerId="ADAL" clId="{FDF554CB-A0C0-44BF-BB02-EC53EE3A6A08}" dt="2019-08-27T09:04:40.382" v="878" actId="14100"/>
          <pc:sldLayoutMkLst>
            <pc:docMk/>
            <pc:sldMasterMk cId="3970198820" sldId="2147483660"/>
            <pc:sldLayoutMk cId="2361213367" sldId="2147483670"/>
          </pc:sldLayoutMkLst>
          <pc:spChg chg="mod">
            <ac:chgData name="Jan Marek" userId="641af39a-adc4-4750-88b5-900f7e1316aa" providerId="ADAL" clId="{FDF554CB-A0C0-44BF-BB02-EC53EE3A6A08}" dt="2019-08-27T06:15:00.332" v="494" actId="14100"/>
            <ac:spMkLst>
              <pc:docMk/>
              <pc:sldMasterMk cId="3970198820" sldId="2147483660"/>
              <pc:sldLayoutMk cId="2361213367" sldId="2147483670"/>
              <ac:spMk id="2" creationId="{00000000-0000-0000-0000-000000000000}"/>
            </ac:spMkLst>
          </pc:spChg>
          <pc:spChg chg="mod">
            <ac:chgData name="Jan Marek" userId="641af39a-adc4-4750-88b5-900f7e1316aa" providerId="ADAL" clId="{FDF554CB-A0C0-44BF-BB02-EC53EE3A6A08}" dt="2019-08-27T09:04:40.382" v="878" actId="14100"/>
            <ac:spMkLst>
              <pc:docMk/>
              <pc:sldMasterMk cId="3970198820" sldId="2147483660"/>
              <pc:sldLayoutMk cId="2361213367" sldId="2147483670"/>
              <ac:spMk id="3" creationId="{00000000-0000-0000-0000-000000000000}"/>
            </ac:spMkLst>
          </pc:spChg>
          <pc:spChg chg="del">
            <ac:chgData name="Jan Marek" userId="641af39a-adc4-4750-88b5-900f7e1316aa" providerId="ADAL" clId="{FDF554CB-A0C0-44BF-BB02-EC53EE3A6A08}" dt="2019-08-26T11:53:26.834" v="127" actId="478"/>
            <ac:spMkLst>
              <pc:docMk/>
              <pc:sldMasterMk cId="3970198820" sldId="2147483660"/>
              <pc:sldLayoutMk cId="2361213367" sldId="2147483670"/>
              <ac:spMk id="8" creationId="{770E6237-3456-439F-802D-3BA93FC7E3E5}"/>
            </ac:spMkLst>
          </pc:spChg>
          <pc:spChg chg="del">
            <ac:chgData name="Jan Marek" userId="641af39a-adc4-4750-88b5-900f7e1316aa" providerId="ADAL" clId="{FDF554CB-A0C0-44BF-BB02-EC53EE3A6A08}" dt="2019-08-26T11:52:18.683" v="116" actId="478"/>
            <ac:spMkLst>
              <pc:docMk/>
              <pc:sldMasterMk cId="3970198820" sldId="2147483660"/>
              <pc:sldLayoutMk cId="2361213367" sldId="2147483670"/>
              <ac:spMk id="9" creationId="{1356D3B5-6063-4A89-B88F-9D3043916FF8}"/>
            </ac:spMkLst>
          </pc:spChg>
          <pc:spChg chg="del">
            <ac:chgData name="Jan Marek" userId="641af39a-adc4-4750-88b5-900f7e1316aa" providerId="ADAL" clId="{FDF554CB-A0C0-44BF-BB02-EC53EE3A6A08}" dt="2019-08-26T11:53:26.834" v="127" actId="478"/>
            <ac:spMkLst>
              <pc:docMk/>
              <pc:sldMasterMk cId="3970198820" sldId="2147483660"/>
              <pc:sldLayoutMk cId="2361213367" sldId="2147483670"/>
              <ac:spMk id="10" creationId="{02B78BF7-69D3-4CE0-A631-50EFD41EEEB8}"/>
            </ac:spMkLst>
          </pc:spChg>
        </pc:sldLayoutChg>
        <pc:sldLayoutChg chg="addSp delSp modSp">
          <pc:chgData name="Jan Marek" userId="641af39a-adc4-4750-88b5-900f7e1316aa" providerId="ADAL" clId="{FDF554CB-A0C0-44BF-BB02-EC53EE3A6A08}" dt="2019-08-27T10:17:16.189" v="1993" actId="14100"/>
          <pc:sldLayoutMkLst>
            <pc:docMk/>
            <pc:sldMasterMk cId="3970198820" sldId="2147483660"/>
            <pc:sldLayoutMk cId="3052646291" sldId="2147483671"/>
          </pc:sldLayoutMkLst>
          <pc:spChg chg="del mod">
            <ac:chgData name="Jan Marek" userId="641af39a-adc4-4750-88b5-900f7e1316aa" providerId="ADAL" clId="{FDF554CB-A0C0-44BF-BB02-EC53EE3A6A08}" dt="2019-08-26T11:45:53.579" v="48"/>
            <ac:spMkLst>
              <pc:docMk/>
              <pc:sldMasterMk cId="3970198820" sldId="2147483660"/>
              <pc:sldLayoutMk cId="3052646291" sldId="2147483671"/>
              <ac:spMk id="2" creationId="{00000000-0000-0000-0000-000000000000}"/>
            </ac:spMkLst>
          </pc:spChg>
          <pc:spChg chg="add del mod">
            <ac:chgData name="Jan Marek" userId="641af39a-adc4-4750-88b5-900f7e1316aa" providerId="ADAL" clId="{FDF554CB-A0C0-44BF-BB02-EC53EE3A6A08}" dt="2019-08-27T09:06:51.772" v="933" actId="478"/>
            <ac:spMkLst>
              <pc:docMk/>
              <pc:sldMasterMk cId="3970198820" sldId="2147483660"/>
              <pc:sldLayoutMk cId="3052646291" sldId="2147483671"/>
              <ac:spMk id="2" creationId="{09345AEC-C442-4C9F-B927-3C0F3EC634EE}"/>
            </ac:spMkLst>
          </pc:spChg>
          <pc:spChg chg="add del">
            <ac:chgData name="Jan Marek" userId="641af39a-adc4-4750-88b5-900f7e1316aa" providerId="ADAL" clId="{FDF554CB-A0C0-44BF-BB02-EC53EE3A6A08}" dt="2019-08-27T09:31:19.273" v="1615"/>
            <ac:spMkLst>
              <pc:docMk/>
              <pc:sldMasterMk cId="3970198820" sldId="2147483660"/>
              <pc:sldLayoutMk cId="3052646291" sldId="2147483671"/>
              <ac:spMk id="2" creationId="{9B80E058-5FCB-47B7-ADE3-06B756A8002C}"/>
            </ac:spMkLst>
          </pc:spChg>
          <pc:spChg chg="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3" creationId="{00000000-0000-0000-0000-000000000000}"/>
            </ac:spMkLst>
          </pc:spChg>
          <pc:spChg chg="add mod">
            <ac:chgData name="Jan Marek" userId="641af39a-adc4-4750-88b5-900f7e1316aa" providerId="ADAL" clId="{FDF554CB-A0C0-44BF-BB02-EC53EE3A6A08}" dt="2019-08-26T12:00:08.955" v="442" actId="14100"/>
            <ac:spMkLst>
              <pc:docMk/>
              <pc:sldMasterMk cId="3970198820" sldId="2147483660"/>
              <pc:sldLayoutMk cId="3052646291" sldId="2147483671"/>
              <ac:spMk id="4" creationId="{FEE3B8F7-0CD9-4933-A62C-21AA5E4F830B}"/>
            </ac:spMkLst>
          </pc:spChg>
          <pc:spChg chg="add del mod ord">
            <ac:chgData name="Jan Marek" userId="641af39a-adc4-4750-88b5-900f7e1316aa" providerId="ADAL" clId="{FDF554CB-A0C0-44BF-BB02-EC53EE3A6A08}" dt="2019-08-27T10:11:07.759" v="1920" actId="478"/>
            <ac:spMkLst>
              <pc:docMk/>
              <pc:sldMasterMk cId="3970198820" sldId="2147483660"/>
              <pc:sldLayoutMk cId="3052646291" sldId="2147483671"/>
              <ac:spMk id="5" creationId="{8A4CE349-1D0D-46BA-898B-690EC63DDDF3}"/>
            </ac:spMkLst>
          </pc:spChg>
          <pc:spChg chg="add del">
            <ac:chgData name="Jan Marek" userId="641af39a-adc4-4750-88b5-900f7e1316aa" providerId="ADAL" clId="{FDF554CB-A0C0-44BF-BB02-EC53EE3A6A08}" dt="2019-08-27T09:06:59.589" v="934" actId="11529"/>
            <ac:spMkLst>
              <pc:docMk/>
              <pc:sldMasterMk cId="3970198820" sldId="2147483660"/>
              <pc:sldLayoutMk cId="3052646291" sldId="2147483671"/>
              <ac:spMk id="5" creationId="{E9F589AE-9274-4A3F-AFF2-4E29AC5BD1D6}"/>
            </ac:spMkLst>
          </pc:spChg>
          <pc:spChg chg="add mod ord">
            <ac:chgData name="Jan Marek" userId="641af39a-adc4-4750-88b5-900f7e1316aa" providerId="ADAL" clId="{FDF554CB-A0C0-44BF-BB02-EC53EE3A6A08}" dt="2019-08-27T10:16:20.833" v="1989" actId="1038"/>
            <ac:spMkLst>
              <pc:docMk/>
              <pc:sldMasterMk cId="3970198820" sldId="2147483660"/>
              <pc:sldLayoutMk cId="3052646291" sldId="2147483671"/>
              <ac:spMk id="6" creationId="{64815E19-4215-4DF6-824F-E3FC77FA6094}"/>
            </ac:spMkLst>
          </pc:spChg>
          <pc:spChg chg="add del mod">
            <ac:chgData name="Jan Marek" userId="641af39a-adc4-4750-88b5-900f7e1316aa" providerId="ADAL" clId="{FDF554CB-A0C0-44BF-BB02-EC53EE3A6A08}" dt="2019-08-27T09:07:14.380" v="937" actId="478"/>
            <ac:spMkLst>
              <pc:docMk/>
              <pc:sldMasterMk cId="3970198820" sldId="2147483660"/>
              <pc:sldLayoutMk cId="3052646291" sldId="2147483671"/>
              <ac:spMk id="6" creationId="{6A78E8FC-43B5-4649-B482-1644F9AD1E4C}"/>
            </ac:spMkLst>
          </pc:spChg>
          <pc:spChg chg="del">
            <ac:chgData name="Jan Marek" userId="641af39a-adc4-4750-88b5-900f7e1316aa" providerId="ADAL" clId="{FDF554CB-A0C0-44BF-BB02-EC53EE3A6A08}" dt="2019-08-26T11:41:19.570" v="3" actId="478"/>
            <ac:spMkLst>
              <pc:docMk/>
              <pc:sldMasterMk cId="3970198820" sldId="2147483660"/>
              <pc:sldLayoutMk cId="3052646291" sldId="2147483671"/>
              <ac:spMk id="7" creationId="{00000000-0000-0000-0000-000000000000}"/>
            </ac:spMkLst>
          </pc:spChg>
          <pc:spChg chg="add del mod">
            <ac:chgData name="Jan Marek" userId="641af39a-adc4-4750-88b5-900f7e1316aa" providerId="ADAL" clId="{FDF554CB-A0C0-44BF-BB02-EC53EE3A6A08}" dt="2019-08-27T09:07:39.517" v="940" actId="478"/>
            <ac:spMkLst>
              <pc:docMk/>
              <pc:sldMasterMk cId="3970198820" sldId="2147483660"/>
              <pc:sldLayoutMk cId="3052646291" sldId="2147483671"/>
              <ac:spMk id="7" creationId="{66430EFB-1E92-4CB5-AB42-659C32EB1EC2}"/>
            </ac:spMkLst>
          </pc:spChg>
          <pc:spChg chg="add del">
            <ac:chgData name="Jan Marek" userId="641af39a-adc4-4750-88b5-900f7e1316aa" providerId="ADAL" clId="{FDF554CB-A0C0-44BF-BB02-EC53EE3A6A08}" dt="2019-08-27T09:07:52.144" v="941" actId="11529"/>
            <ac:spMkLst>
              <pc:docMk/>
              <pc:sldMasterMk cId="3970198820" sldId="2147483660"/>
              <pc:sldLayoutMk cId="3052646291" sldId="2147483671"/>
              <ac:spMk id="8" creationId="{06C4817C-4B4B-4ED8-93AA-6CB0D54110CF}"/>
            </ac:spMkLst>
          </pc:spChg>
          <pc:spChg chg="add del mod">
            <ac:chgData name="Jan Marek" userId="641af39a-adc4-4750-88b5-900f7e1316aa" providerId="ADAL" clId="{FDF554CB-A0C0-44BF-BB02-EC53EE3A6A08}" dt="2019-08-27T09:52:18.743" v="1687" actId="478"/>
            <ac:spMkLst>
              <pc:docMk/>
              <pc:sldMasterMk cId="3970198820" sldId="2147483660"/>
              <pc:sldLayoutMk cId="3052646291" sldId="2147483671"/>
              <ac:spMk id="8" creationId="{37E574CE-12F1-4109-A0E2-62B7480A78C6}"/>
            </ac:spMkLst>
          </pc:spChg>
          <pc:spChg chg="del">
            <ac:chgData name="Jan Marek" userId="641af39a-adc4-4750-88b5-900f7e1316aa" providerId="ADAL" clId="{FDF554CB-A0C0-44BF-BB02-EC53EE3A6A08}" dt="2019-08-26T11:48:16.074" v="56" actId="478"/>
            <ac:spMkLst>
              <pc:docMk/>
              <pc:sldMasterMk cId="3970198820" sldId="2147483660"/>
              <pc:sldLayoutMk cId="3052646291" sldId="2147483671"/>
              <ac:spMk id="8" creationId="{7FA0ACE7-29A8-47D3-A7D9-257B711D8023}"/>
            </ac:spMkLst>
          </pc:spChg>
          <pc:spChg chg="add 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9" creationId="{78AF51AB-711C-49B4-8ED0-52DB715B573E}"/>
            </ac:spMkLst>
          </pc:spChg>
          <pc:spChg chg="del">
            <ac:chgData name="Jan Marek" userId="641af39a-adc4-4750-88b5-900f7e1316aa" providerId="ADAL" clId="{FDF554CB-A0C0-44BF-BB02-EC53EE3A6A08}" dt="2019-08-26T11:41:36.458" v="4" actId="478"/>
            <ac:spMkLst>
              <pc:docMk/>
              <pc:sldMasterMk cId="3970198820" sldId="2147483660"/>
              <pc:sldLayoutMk cId="3052646291" sldId="2147483671"/>
              <ac:spMk id="9" creationId="{DEC604B9-52E9-4810-8359-47206518D038}"/>
            </ac:spMkLst>
          </pc:spChg>
          <pc:spChg chg="del">
            <ac:chgData name="Jan Marek" userId="641af39a-adc4-4750-88b5-900f7e1316aa" providerId="ADAL" clId="{FDF554CB-A0C0-44BF-BB02-EC53EE3A6A08}" dt="2019-08-26T11:48:17.002" v="57" actId="478"/>
            <ac:spMkLst>
              <pc:docMk/>
              <pc:sldMasterMk cId="3970198820" sldId="2147483660"/>
              <pc:sldLayoutMk cId="3052646291" sldId="2147483671"/>
              <ac:spMk id="10" creationId="{5898A89F-CA25-400F-B05A-AECBF2517E4F}"/>
            </ac:spMkLst>
          </pc:spChg>
          <pc:spChg chg="add del">
            <ac:chgData name="Jan Marek" userId="641af39a-adc4-4750-88b5-900f7e1316aa" providerId="ADAL" clId="{FDF554CB-A0C0-44BF-BB02-EC53EE3A6A08}" dt="2019-08-27T09:08:58.969" v="1025" actId="11529"/>
            <ac:spMkLst>
              <pc:docMk/>
              <pc:sldMasterMk cId="3970198820" sldId="2147483660"/>
              <pc:sldLayoutMk cId="3052646291" sldId="2147483671"/>
              <ac:spMk id="10" creationId="{D01E3DF8-CC25-4A94-BA14-74B6733FBACF}"/>
            </ac:spMkLst>
          </pc:spChg>
          <pc:spChg chg="add 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11" creationId="{A35975FC-8045-4B9F-A67E-76044FB06520}"/>
            </ac:spMkLst>
          </pc:spChg>
          <pc:spChg chg="add mod">
            <ac:chgData name="Jan Marek" userId="641af39a-adc4-4750-88b5-900f7e1316aa" providerId="ADAL" clId="{FDF554CB-A0C0-44BF-BB02-EC53EE3A6A08}" dt="2019-08-27T10:16:20.833" v="1989" actId="1038"/>
            <ac:spMkLst>
              <pc:docMk/>
              <pc:sldMasterMk cId="3970198820" sldId="2147483660"/>
              <pc:sldLayoutMk cId="3052646291" sldId="2147483671"/>
              <ac:spMk id="12" creationId="{919FE26F-0D16-47F0-8BB1-8ADBDA0BEEFD}"/>
            </ac:spMkLst>
          </pc:spChg>
          <pc:spChg chg="add del">
            <ac:chgData name="Jan Marek" userId="641af39a-adc4-4750-88b5-900f7e1316aa" providerId="ADAL" clId="{FDF554CB-A0C0-44BF-BB02-EC53EE3A6A08}" dt="2019-08-27T09:09:31.253" v="1041" actId="11529"/>
            <ac:spMkLst>
              <pc:docMk/>
              <pc:sldMasterMk cId="3970198820" sldId="2147483660"/>
              <pc:sldLayoutMk cId="3052646291" sldId="2147483671"/>
              <ac:spMk id="12" creationId="{DE3C9D94-CFFE-4CDE-A3B7-62C2F1A46F14}"/>
            </ac:spMkLst>
          </pc:spChg>
          <pc:spChg chg="add mod">
            <ac:chgData name="Jan Marek" userId="641af39a-adc4-4750-88b5-900f7e1316aa" providerId="ADAL" clId="{FDF554CB-A0C0-44BF-BB02-EC53EE3A6A08}" dt="2019-08-27T10:17:16.189" v="1993" actId="14100"/>
            <ac:spMkLst>
              <pc:docMk/>
              <pc:sldMasterMk cId="3970198820" sldId="2147483660"/>
              <pc:sldLayoutMk cId="3052646291" sldId="2147483671"/>
              <ac:spMk id="13" creationId="{17C9CD33-D52D-4A0C-B2DE-B35FA17A342D}"/>
            </ac:spMkLst>
          </pc:spChg>
          <pc:spChg chg="add mod">
            <ac:chgData name="Jan Marek" userId="641af39a-adc4-4750-88b5-900f7e1316aa" providerId="ADAL" clId="{FDF554CB-A0C0-44BF-BB02-EC53EE3A6A08}" dt="2019-08-27T10:16:20.833" v="1989" actId="1038"/>
            <ac:spMkLst>
              <pc:docMk/>
              <pc:sldMasterMk cId="3970198820" sldId="2147483660"/>
              <pc:sldLayoutMk cId="3052646291" sldId="2147483671"/>
              <ac:spMk id="14" creationId="{3961C7D4-FB2E-4987-A7B6-ABB4996EACE2}"/>
            </ac:spMkLst>
          </pc:spChg>
          <pc:picChg chg="add mod">
            <ac:chgData name="Jan Marek" userId="641af39a-adc4-4750-88b5-900f7e1316aa" providerId="ADAL" clId="{FDF554CB-A0C0-44BF-BB02-EC53EE3A6A08}" dt="2019-08-27T10:16:20.833" v="1989" actId="1038"/>
            <ac:picMkLst>
              <pc:docMk/>
              <pc:sldMasterMk cId="3970198820" sldId="2147483660"/>
              <pc:sldLayoutMk cId="3052646291" sldId="2147483671"/>
              <ac:picMk id="10" creationId="{911A3F43-C86A-42FB-9219-EFA02E4DEF13}"/>
            </ac:picMkLst>
          </pc:picChg>
        </pc:sldLayoutChg>
        <pc:sldLayoutChg chg="setBg">
          <pc:chgData name="Jan Marek" userId="641af39a-adc4-4750-88b5-900f7e1316aa" providerId="ADAL" clId="{FDF554CB-A0C0-44BF-BB02-EC53EE3A6A08}" dt="2019-08-26T11:42:55.130" v="43"/>
          <pc:sldLayoutMkLst>
            <pc:docMk/>
            <pc:sldMasterMk cId="3594685521" sldId="2147483677"/>
            <pc:sldLayoutMk cId="147543901" sldId="2147483672"/>
          </pc:sldLayoutMkLst>
        </pc:sldLayoutChg>
        <pc:sldLayoutChg chg="addSp delSp modSp">
          <pc:chgData name="Jan Marek" userId="641af39a-adc4-4750-88b5-900f7e1316aa" providerId="ADAL" clId="{FDF554CB-A0C0-44BF-BB02-EC53EE3A6A08}" dt="2019-08-27T10:16:33.539" v="1992" actId="14100"/>
          <pc:sldLayoutMkLst>
            <pc:docMk/>
            <pc:sldMasterMk cId="3970198820" sldId="2147483660"/>
            <pc:sldLayoutMk cId="4045719052" sldId="2147483673"/>
          </pc:sldLayoutMkLst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3" creationId="{00000000-0000-0000-0000-000000000000}"/>
            </ac:spMkLst>
          </pc:spChg>
          <pc:spChg chg="add">
            <ac:chgData name="Jan Marek" userId="641af39a-adc4-4750-88b5-900f7e1316aa" providerId="ADAL" clId="{FDF554CB-A0C0-44BF-BB02-EC53EE3A6A08}" dt="2019-08-27T09:30:20.210" v="1613"/>
            <ac:spMkLst>
              <pc:docMk/>
              <pc:sldMasterMk cId="3970198820" sldId="2147483660"/>
              <pc:sldLayoutMk cId="4045719052" sldId="2147483673"/>
              <ac:spMk id="7" creationId="{4593C561-556B-4740-81A3-F22B906269FE}"/>
            </ac:spMkLst>
          </pc:spChg>
          <pc:spChg chg="add del">
            <ac:chgData name="Jan Marek" userId="641af39a-adc4-4750-88b5-900f7e1316aa" providerId="ADAL" clId="{FDF554CB-A0C0-44BF-BB02-EC53EE3A6A08}" dt="2019-08-27T09:52:16.343" v="1686" actId="478"/>
            <ac:spMkLst>
              <pc:docMk/>
              <pc:sldMasterMk cId="3970198820" sldId="2147483660"/>
              <pc:sldLayoutMk cId="4045719052" sldId="2147483673"/>
              <ac:spMk id="8" creationId="{43592A96-9B05-41A3-B4CF-4EF462750A65}"/>
            </ac:spMkLst>
          </pc:spChg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9" creationId="{78AF51AB-711C-49B4-8ED0-52DB715B573E}"/>
            </ac:spMkLst>
          </pc:spChg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11" creationId="{A35975FC-8045-4B9F-A67E-76044FB06520}"/>
            </ac:spMkLst>
          </pc:spChg>
          <pc:spChg chg="add del">
            <ac:chgData name="Jan Marek" userId="641af39a-adc4-4750-88b5-900f7e1316aa" providerId="ADAL" clId="{FDF554CB-A0C0-44BF-BB02-EC53EE3A6A08}" dt="2019-08-27T10:16:25.481" v="1990" actId="478"/>
            <ac:spMkLst>
              <pc:docMk/>
              <pc:sldMasterMk cId="3970198820" sldId="2147483660"/>
              <pc:sldLayoutMk cId="4045719052" sldId="2147483673"/>
              <ac:spMk id="12" creationId="{C55BFA6C-D6B2-4C82-A3D0-6CB6C9625444}"/>
            </ac:spMkLst>
          </pc:spChg>
          <pc:spChg chg="mod">
            <ac:chgData name="Jan Marek" userId="641af39a-adc4-4750-88b5-900f7e1316aa" providerId="ADAL" clId="{FDF554CB-A0C0-44BF-BB02-EC53EE3A6A08}" dt="2019-08-27T10:16:33.539" v="1992" actId="14100"/>
            <ac:spMkLst>
              <pc:docMk/>
              <pc:sldMasterMk cId="3970198820" sldId="2147483660"/>
              <pc:sldLayoutMk cId="4045719052" sldId="2147483673"/>
              <ac:spMk id="13" creationId="{17C9CD33-D52D-4A0C-B2DE-B35FA17A342D}"/>
            </ac:spMkLst>
          </pc:spChg>
          <pc:spChg chg="add">
            <ac:chgData name="Jan Marek" userId="641af39a-adc4-4750-88b5-900f7e1316aa" providerId="ADAL" clId="{FDF554CB-A0C0-44BF-BB02-EC53EE3A6A08}" dt="2019-08-27T10:16:25.932" v="1991"/>
            <ac:spMkLst>
              <pc:docMk/>
              <pc:sldMasterMk cId="3970198820" sldId="2147483660"/>
              <pc:sldLayoutMk cId="4045719052" sldId="2147483673"/>
              <ac:spMk id="14" creationId="{12EBC9B1-EAD3-437E-8313-529827AAA6A8}"/>
            </ac:spMkLst>
          </pc:spChg>
          <pc:spChg chg="add">
            <ac:chgData name="Jan Marek" userId="641af39a-adc4-4750-88b5-900f7e1316aa" providerId="ADAL" clId="{FDF554CB-A0C0-44BF-BB02-EC53EE3A6A08}" dt="2019-08-27T10:16:25.932" v="1991"/>
            <ac:spMkLst>
              <pc:docMk/>
              <pc:sldMasterMk cId="3970198820" sldId="2147483660"/>
              <pc:sldLayoutMk cId="4045719052" sldId="2147483673"/>
              <ac:spMk id="16" creationId="{1EA3313B-7ADB-4113-A725-CE61B2376AF6}"/>
            </ac:spMkLst>
          </pc:spChg>
          <pc:spChg chg="add">
            <ac:chgData name="Jan Marek" userId="641af39a-adc4-4750-88b5-900f7e1316aa" providerId="ADAL" clId="{FDF554CB-A0C0-44BF-BB02-EC53EE3A6A08}" dt="2019-08-27T10:16:25.932" v="1991"/>
            <ac:spMkLst>
              <pc:docMk/>
              <pc:sldMasterMk cId="3970198820" sldId="2147483660"/>
              <pc:sldLayoutMk cId="4045719052" sldId="2147483673"/>
              <ac:spMk id="17" creationId="{D471147E-48BB-4DFF-B450-9DBD26F85502}"/>
            </ac:spMkLst>
          </pc:spChg>
          <pc:picChg chg="add del">
            <ac:chgData name="Jan Marek" userId="641af39a-adc4-4750-88b5-900f7e1316aa" providerId="ADAL" clId="{FDF554CB-A0C0-44BF-BB02-EC53EE3A6A08}" dt="2019-08-27T10:16:25.481" v="1990" actId="478"/>
            <ac:picMkLst>
              <pc:docMk/>
              <pc:sldMasterMk cId="3970198820" sldId="2147483660"/>
              <pc:sldLayoutMk cId="4045719052" sldId="2147483673"/>
              <ac:picMk id="10" creationId="{300D4DB7-88EE-406A-89DD-E97909393E64}"/>
            </ac:picMkLst>
          </pc:picChg>
          <pc:picChg chg="add">
            <ac:chgData name="Jan Marek" userId="641af39a-adc4-4750-88b5-900f7e1316aa" providerId="ADAL" clId="{FDF554CB-A0C0-44BF-BB02-EC53EE3A6A08}" dt="2019-08-27T10:16:25.932" v="1991"/>
            <ac:picMkLst>
              <pc:docMk/>
              <pc:sldMasterMk cId="3970198820" sldId="2147483660"/>
              <pc:sldLayoutMk cId="4045719052" sldId="2147483673"/>
              <ac:picMk id="15" creationId="{87E072B4-DF19-4BEC-8967-96D8C4C24772}"/>
            </ac:picMkLst>
          </pc:picChg>
        </pc:sldLayoutChg>
        <pc:sldLayoutChg chg="modSp">
          <pc:chgData name="Jan Marek" userId="641af39a-adc4-4750-88b5-900f7e1316aa" providerId="ADAL" clId="{FDF554CB-A0C0-44BF-BB02-EC53EE3A6A08}" dt="2019-08-27T09:55:58.848" v="1842" actId="20577"/>
          <pc:sldLayoutMkLst>
            <pc:docMk/>
            <pc:sldMasterMk cId="3970198820" sldId="2147483660"/>
            <pc:sldLayoutMk cId="2828968008" sldId="2147483674"/>
          </pc:sldLayoutMkLst>
          <pc:spChg chg="mod">
            <ac:chgData name="Jan Marek" userId="641af39a-adc4-4750-88b5-900f7e1316aa" providerId="ADAL" clId="{FDF554CB-A0C0-44BF-BB02-EC53EE3A6A08}" dt="2019-08-27T09:55:58.848" v="1842" actId="20577"/>
            <ac:spMkLst>
              <pc:docMk/>
              <pc:sldMasterMk cId="3970198820" sldId="2147483660"/>
              <pc:sldLayoutMk cId="2828968008" sldId="2147483674"/>
              <ac:spMk id="3" creationId="{00000000-0000-0000-0000-000000000000}"/>
            </ac:spMkLst>
          </pc:spChg>
        </pc:sldLayoutChg>
        <pc:sldLayoutChg chg="delSp">
          <pc:chgData name="Jan Marek" userId="641af39a-adc4-4750-88b5-900f7e1316aa" providerId="ADAL" clId="{FDF554CB-A0C0-44BF-BB02-EC53EE3A6A08}" dt="2019-08-27T10:19:36.753" v="1997" actId="478"/>
          <pc:sldLayoutMkLst>
            <pc:docMk/>
            <pc:sldMasterMk cId="3970198820" sldId="2147483660"/>
            <pc:sldLayoutMk cId="861824937" sldId="2147483675"/>
          </pc:sldLayoutMkLst>
          <pc:spChg chg="del">
            <ac:chgData name="Jan Marek" userId="641af39a-adc4-4750-88b5-900f7e1316aa" providerId="ADAL" clId="{FDF554CB-A0C0-44BF-BB02-EC53EE3A6A08}" dt="2019-08-27T10:19:36.753" v="1997" actId="478"/>
            <ac:spMkLst>
              <pc:docMk/>
              <pc:sldMasterMk cId="3970198820" sldId="2147483660"/>
              <pc:sldLayoutMk cId="861824937" sldId="2147483675"/>
              <ac:spMk id="6" creationId="{64815E19-4215-4DF6-824F-E3FC77FA6094}"/>
            </ac:spMkLst>
          </pc:spChg>
          <pc:spChg chg="del">
            <ac:chgData name="Jan Marek" userId="641af39a-adc4-4750-88b5-900f7e1316aa" providerId="ADAL" clId="{FDF554CB-A0C0-44BF-BB02-EC53EE3A6A08}" dt="2019-08-27T10:19:36.753" v="1997" actId="478"/>
            <ac:spMkLst>
              <pc:docMk/>
              <pc:sldMasterMk cId="3970198820" sldId="2147483660"/>
              <pc:sldLayoutMk cId="861824937" sldId="2147483675"/>
              <ac:spMk id="12" creationId="{919FE26F-0D16-47F0-8BB1-8ADBDA0BEEFD}"/>
            </ac:spMkLst>
          </pc:spChg>
          <pc:spChg chg="del">
            <ac:chgData name="Jan Marek" userId="641af39a-adc4-4750-88b5-900f7e1316aa" providerId="ADAL" clId="{FDF554CB-A0C0-44BF-BB02-EC53EE3A6A08}" dt="2019-08-27T10:19:36.753" v="1997" actId="478"/>
            <ac:spMkLst>
              <pc:docMk/>
              <pc:sldMasterMk cId="3970198820" sldId="2147483660"/>
              <pc:sldLayoutMk cId="861824937" sldId="2147483675"/>
              <ac:spMk id="14" creationId="{3961C7D4-FB2E-4987-A7B6-ABB4996EACE2}"/>
            </ac:spMkLst>
          </pc:spChg>
          <pc:picChg chg="del">
            <ac:chgData name="Jan Marek" userId="641af39a-adc4-4750-88b5-900f7e1316aa" providerId="ADAL" clId="{FDF554CB-A0C0-44BF-BB02-EC53EE3A6A08}" dt="2019-08-27T10:19:36.753" v="1997" actId="478"/>
            <ac:picMkLst>
              <pc:docMk/>
              <pc:sldMasterMk cId="3970198820" sldId="2147483660"/>
              <pc:sldLayoutMk cId="861824937" sldId="2147483675"/>
              <ac:picMk id="10" creationId="{911A3F43-C86A-42FB-9219-EFA02E4DEF13}"/>
            </ac:picMkLst>
          </pc:picChg>
        </pc:sldLayoutChg>
        <pc:sldLayoutChg chg="delSp">
          <pc:chgData name="Jan Marek" userId="641af39a-adc4-4750-88b5-900f7e1316aa" providerId="ADAL" clId="{FDF554CB-A0C0-44BF-BB02-EC53EE3A6A08}" dt="2019-08-27T10:19:33.648" v="1996" actId="478"/>
          <pc:sldLayoutMkLst>
            <pc:docMk/>
            <pc:sldMasterMk cId="3970198820" sldId="2147483660"/>
            <pc:sldLayoutMk cId="641125614" sldId="2147483676"/>
          </pc:sldLayoutMkLst>
          <pc:spChg chg="del">
            <ac:chgData name="Jan Marek" userId="641af39a-adc4-4750-88b5-900f7e1316aa" providerId="ADAL" clId="{FDF554CB-A0C0-44BF-BB02-EC53EE3A6A08}" dt="2019-08-27T10:19:33.648" v="1996" actId="478"/>
            <ac:spMkLst>
              <pc:docMk/>
              <pc:sldMasterMk cId="3970198820" sldId="2147483660"/>
              <pc:sldLayoutMk cId="641125614" sldId="2147483676"/>
              <ac:spMk id="14" creationId="{12EBC9B1-EAD3-437E-8313-529827AAA6A8}"/>
            </ac:spMkLst>
          </pc:spChg>
          <pc:spChg chg="del">
            <ac:chgData name="Jan Marek" userId="641af39a-adc4-4750-88b5-900f7e1316aa" providerId="ADAL" clId="{FDF554CB-A0C0-44BF-BB02-EC53EE3A6A08}" dt="2019-08-27T10:19:33.648" v="1996" actId="478"/>
            <ac:spMkLst>
              <pc:docMk/>
              <pc:sldMasterMk cId="3970198820" sldId="2147483660"/>
              <pc:sldLayoutMk cId="641125614" sldId="2147483676"/>
              <ac:spMk id="16" creationId="{1EA3313B-7ADB-4113-A725-CE61B2376AF6}"/>
            </ac:spMkLst>
          </pc:spChg>
          <pc:spChg chg="del">
            <ac:chgData name="Jan Marek" userId="641af39a-adc4-4750-88b5-900f7e1316aa" providerId="ADAL" clId="{FDF554CB-A0C0-44BF-BB02-EC53EE3A6A08}" dt="2019-08-27T10:19:33.648" v="1996" actId="478"/>
            <ac:spMkLst>
              <pc:docMk/>
              <pc:sldMasterMk cId="3970198820" sldId="2147483660"/>
              <pc:sldLayoutMk cId="641125614" sldId="2147483676"/>
              <ac:spMk id="17" creationId="{D471147E-48BB-4DFF-B450-9DBD26F85502}"/>
            </ac:spMkLst>
          </pc:spChg>
          <pc:picChg chg="del">
            <ac:chgData name="Jan Marek" userId="641af39a-adc4-4750-88b5-900f7e1316aa" providerId="ADAL" clId="{FDF554CB-A0C0-44BF-BB02-EC53EE3A6A08}" dt="2019-08-27T10:19:33.648" v="1996" actId="478"/>
            <ac:picMkLst>
              <pc:docMk/>
              <pc:sldMasterMk cId="3970198820" sldId="2147483660"/>
              <pc:sldLayoutMk cId="641125614" sldId="2147483676"/>
              <ac:picMk id="15" creationId="{87E072B4-DF19-4BEC-8967-96D8C4C24772}"/>
            </ac:picMkLst>
          </pc:picChg>
        </pc:sldLayoutChg>
      </pc:sldMasterChg>
    </pc:docChg>
  </pc:docChgLst>
  <pc:docChgLst>
    <pc:chgData name="Jan Marek" userId="641af39a-adc4-4750-88b5-900f7e1316aa" providerId="ADAL" clId="{57602A95-7597-4112-A374-591D77B34C90}"/>
    <pc:docChg chg="undo custSel modSld modMainMaster">
      <pc:chgData name="Jan Marek" userId="641af39a-adc4-4750-88b5-900f7e1316aa" providerId="ADAL" clId="{57602A95-7597-4112-A374-591D77B34C90}" dt="2019-10-07T19:32:45.251" v="125"/>
      <pc:docMkLst>
        <pc:docMk/>
      </pc:docMkLst>
      <pc:sldChg chg="modSp">
        <pc:chgData name="Jan Marek" userId="641af39a-adc4-4750-88b5-900f7e1316aa" providerId="ADAL" clId="{57602A95-7597-4112-A374-591D77B34C90}" dt="2019-10-07T19:32:30.612" v="121"/>
        <pc:sldMkLst>
          <pc:docMk/>
          <pc:sldMk cId="3164212139" sldId="256"/>
        </pc:sldMkLst>
        <pc:spChg chg="mod">
          <ac:chgData name="Jan Marek" userId="641af39a-adc4-4750-88b5-900f7e1316aa" providerId="ADAL" clId="{57602A95-7597-4112-A374-591D77B34C90}" dt="2019-10-07T19:32:19.587" v="118"/>
          <ac:spMkLst>
            <pc:docMk/>
            <pc:sldMk cId="3164212139" sldId="256"/>
            <ac:spMk id="3" creationId="{E7A20E40-34A8-43F8-9C01-9DF9FF9D3ED9}"/>
          </ac:spMkLst>
        </pc:spChg>
        <pc:spChg chg="mod">
          <ac:chgData name="Jan Marek" userId="641af39a-adc4-4750-88b5-900f7e1316aa" providerId="ADAL" clId="{57602A95-7597-4112-A374-591D77B34C90}" dt="2019-10-07T19:32:23.227" v="119"/>
          <ac:spMkLst>
            <pc:docMk/>
            <pc:sldMk cId="3164212139" sldId="256"/>
            <ac:spMk id="9" creationId="{F8FC9539-46B4-415B-B782-16D28AC2ACD5}"/>
          </ac:spMkLst>
        </pc:spChg>
        <pc:spChg chg="mod">
          <ac:chgData name="Jan Marek" userId="641af39a-adc4-4750-88b5-900f7e1316aa" providerId="ADAL" clId="{57602A95-7597-4112-A374-591D77B34C90}" dt="2019-10-07T19:32:26.853" v="120"/>
          <ac:spMkLst>
            <pc:docMk/>
            <pc:sldMk cId="3164212139" sldId="256"/>
            <ac:spMk id="10" creationId="{76B8058B-15F9-49FB-BC64-0E2C7D69E570}"/>
          </ac:spMkLst>
        </pc:spChg>
        <pc:spChg chg="mod">
          <ac:chgData name="Jan Marek" userId="641af39a-adc4-4750-88b5-900f7e1316aa" providerId="ADAL" clId="{57602A95-7597-4112-A374-591D77B34C90}" dt="2019-10-07T19:32:30.612" v="121"/>
          <ac:spMkLst>
            <pc:docMk/>
            <pc:sldMk cId="3164212139" sldId="256"/>
            <ac:spMk id="11" creationId="{A4C59050-42D3-4AF0-BE48-5F10FF0DA86E}"/>
          </ac:spMkLst>
        </pc:spChg>
      </pc:sldChg>
      <pc:sldChg chg="modSp">
        <pc:chgData name="Jan Marek" userId="641af39a-adc4-4750-88b5-900f7e1316aa" providerId="ADAL" clId="{57602A95-7597-4112-A374-591D77B34C90}" dt="2019-10-07T19:32:45.251" v="125"/>
        <pc:sldMkLst>
          <pc:docMk/>
          <pc:sldMk cId="197914443" sldId="263"/>
        </pc:sldMkLst>
        <pc:spChg chg="mod">
          <ac:chgData name="Jan Marek" userId="641af39a-adc4-4750-88b5-900f7e1316aa" providerId="ADAL" clId="{57602A95-7597-4112-A374-591D77B34C90}" dt="2019-10-07T19:32:45.251" v="125"/>
          <ac:spMkLst>
            <pc:docMk/>
            <pc:sldMk cId="197914443" sldId="263"/>
            <ac:spMk id="3" creationId="{E7A20E40-34A8-43F8-9C01-9DF9FF9D3ED9}"/>
          </ac:spMkLst>
        </pc:spChg>
        <pc:spChg chg="mod">
          <ac:chgData name="Jan Marek" userId="641af39a-adc4-4750-88b5-900f7e1316aa" providerId="ADAL" clId="{57602A95-7597-4112-A374-591D77B34C90}" dt="2019-10-07T19:32:41.851" v="124"/>
          <ac:spMkLst>
            <pc:docMk/>
            <pc:sldMk cId="197914443" sldId="263"/>
            <ac:spMk id="9" creationId="{F8FC9539-46B4-415B-B782-16D28AC2ACD5}"/>
          </ac:spMkLst>
        </pc:spChg>
        <pc:spChg chg="mod">
          <ac:chgData name="Jan Marek" userId="641af39a-adc4-4750-88b5-900f7e1316aa" providerId="ADAL" clId="{57602A95-7597-4112-A374-591D77B34C90}" dt="2019-10-07T19:32:38.541" v="123"/>
          <ac:spMkLst>
            <pc:docMk/>
            <pc:sldMk cId="197914443" sldId="263"/>
            <ac:spMk id="10" creationId="{76B8058B-15F9-49FB-BC64-0E2C7D69E570}"/>
          </ac:spMkLst>
        </pc:spChg>
        <pc:spChg chg="mod">
          <ac:chgData name="Jan Marek" userId="641af39a-adc4-4750-88b5-900f7e1316aa" providerId="ADAL" clId="{57602A95-7597-4112-A374-591D77B34C90}" dt="2019-10-07T19:32:35.620" v="122"/>
          <ac:spMkLst>
            <pc:docMk/>
            <pc:sldMk cId="197914443" sldId="263"/>
            <ac:spMk id="11" creationId="{A4C59050-42D3-4AF0-BE48-5F10FF0DA86E}"/>
          </ac:spMkLst>
        </pc:spChg>
      </pc:sldChg>
      <pc:sldMasterChg chg="addSp delSp modSp modSldLayout">
        <pc:chgData name="Jan Marek" userId="641af39a-adc4-4750-88b5-900f7e1316aa" providerId="ADAL" clId="{57602A95-7597-4112-A374-591D77B34C90}" dt="2019-10-07T19:29:30.136" v="117"/>
        <pc:sldMasterMkLst>
          <pc:docMk/>
          <pc:sldMasterMk cId="3970198820" sldId="2147483660"/>
        </pc:sldMasterMkLst>
        <pc:spChg chg="del">
          <ac:chgData name="Jan Marek" userId="641af39a-adc4-4750-88b5-900f7e1316aa" providerId="ADAL" clId="{57602A95-7597-4112-A374-591D77B34C90}" dt="2019-10-07T19:29:29.659" v="116" actId="478"/>
          <ac:spMkLst>
            <pc:docMk/>
            <pc:sldMasterMk cId="3970198820" sldId="2147483660"/>
            <ac:spMk id="23" creationId="{7F3798F3-3E22-4E7F-90FE-16448A2A786E}"/>
          </ac:spMkLst>
        </pc:spChg>
        <pc:spChg chg="add">
          <ac:chgData name="Jan Marek" userId="641af39a-adc4-4750-88b5-900f7e1316aa" providerId="ADAL" clId="{57602A95-7597-4112-A374-591D77B34C90}" dt="2019-10-07T19:29:30.136" v="117"/>
          <ac:spMkLst>
            <pc:docMk/>
            <pc:sldMasterMk cId="3970198820" sldId="2147483660"/>
            <ac:spMk id="32" creationId="{9AF67BDD-6A0E-4DEF-81C0-FB4C521E09C2}"/>
          </ac:spMkLst>
        </pc:spChg>
        <pc:picChg chg="add 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3" creationId="{4D6A211D-8717-4104-87DA-D743C595B70B}"/>
          </ac:picMkLst>
        </pc:picChg>
        <pc:picChg chg="add del mod modCrop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5" creationId="{EDDE5762-CFDF-4AA0-995D-AC4E8E6CBAB2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1" creationId="{7EE211D6-8CB2-457A-94C1-679218015CD4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2" creationId="{A1B0C86A-C3BD-4B20-A663-F05C31E307FF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4" creationId="{14CBB284-1B67-42D0-958E-E3A38287FDC3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6" creationId="{34FFA847-6D02-4560-9318-D950A0DF496D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7" creationId="{9DA5E26C-4B57-4D69-B312-36051D855EBE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18" creationId="{F6FDE0DC-D5B9-482E-A20D-0622494236FE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19" creationId="{948C6FC2-B61C-4783-9F9A-038B964CF395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20" creationId="{C5647AAD-E9DC-4CAA-9584-D1383CD8F567}"/>
          </ac:picMkLst>
        </pc:picChg>
        <pc:picChg chg="del mod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21" creationId="{BE641A05-D25A-4968-809A-16F7241BEE69}"/>
          </ac:picMkLst>
        </pc:picChg>
        <pc:picChg chg="del">
          <ac:chgData name="Jan Marek" userId="641af39a-adc4-4750-88b5-900f7e1316aa" providerId="ADAL" clId="{57602A95-7597-4112-A374-591D77B34C90}" dt="2019-10-07T19:29:29.659" v="116" actId="478"/>
          <ac:picMkLst>
            <pc:docMk/>
            <pc:sldMasterMk cId="3970198820" sldId="2147483660"/>
            <ac:picMk id="22" creationId="{A328A1E6-B18A-49C5-8AE3-31BA679B5E30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4" creationId="{2A84451C-DE3B-4D71-B883-44E63C7653D6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5" creationId="{B270034E-D467-46FB-A430-3800CBEC7D28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6" creationId="{8908F403-97CD-43F7-950E-2F5ADB28C228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7" creationId="{3E96F437-65BE-455A-9027-F07D72521FB5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8" creationId="{E81478C5-E0B4-4481-8E17-18FE35D35753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29" creationId="{E4174C0C-9F4A-4BEA-9097-3834B344502E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0" creationId="{790DC82F-62AF-4276-9007-2E577001ED3F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1" creationId="{9A5929C7-657E-49D0-A44B-7D28342E901B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3" creationId="{F660095F-0695-47BA-9343-FCA33E9B6962}"/>
          </ac:picMkLst>
        </pc:picChg>
        <pc:picChg chg="add">
          <ac:chgData name="Jan Marek" userId="641af39a-adc4-4750-88b5-900f7e1316aa" providerId="ADAL" clId="{57602A95-7597-4112-A374-591D77B34C90}" dt="2019-10-07T19:29:30.136" v="117"/>
          <ac:picMkLst>
            <pc:docMk/>
            <pc:sldMasterMk cId="3970198820" sldId="2147483660"/>
            <ac:picMk id="34" creationId="{904E57E9-16EB-449A-A34A-AFDED9F1E0B3}"/>
          </ac:picMkLst>
        </pc:picChg>
        <pc:sldLayoutChg chg="addSp delSp modSp">
          <pc:chgData name="Jan Marek" userId="641af39a-adc4-4750-88b5-900f7e1316aa" providerId="ADAL" clId="{57602A95-7597-4112-A374-591D77B34C90}" dt="2019-10-07T19:21:24.545" v="112" actId="1076"/>
          <pc:sldLayoutMkLst>
            <pc:docMk/>
            <pc:sldMasterMk cId="3594685521" sldId="2147483677"/>
            <pc:sldLayoutMk cId="147543901" sldId="2147483672"/>
          </pc:sldLayoutMkLst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3" creationId="{1F40A026-6BF3-415E-A3B7-8EA8164D441E}"/>
            </ac:picMkLst>
          </pc:picChg>
          <pc:picChg chg="add del mod">
            <ac:chgData name="Jan Marek" userId="641af39a-adc4-4750-88b5-900f7e1316aa" providerId="ADAL" clId="{57602A95-7597-4112-A374-591D77B34C90}" dt="2019-10-07T19:19:50.329" v="71"/>
            <ac:picMkLst>
              <pc:docMk/>
              <pc:sldMasterMk cId="3594685521" sldId="2147483677"/>
              <pc:sldLayoutMk cId="147543901" sldId="2147483672"/>
              <ac:picMk id="4" creationId="{B38490D7-3DFE-41C5-A89F-DB20241F9A7A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5" creationId="{B4A3048C-BFA2-4C84-BD89-3FA9D05F93D3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6" creationId="{8680F7DD-F182-4D91-B4B7-D067E25A62D3}"/>
            </ac:picMkLst>
          </pc:picChg>
          <pc:picChg chg="add del mod modCrop">
            <ac:chgData name="Jan Marek" userId="641af39a-adc4-4750-88b5-900f7e1316aa" providerId="ADAL" clId="{57602A95-7597-4112-A374-591D77B34C90}" dt="2019-10-07T19:19:46.705" v="62"/>
            <ac:picMkLst>
              <pc:docMk/>
              <pc:sldMasterMk cId="3594685521" sldId="2147483677"/>
              <pc:sldLayoutMk cId="147543901" sldId="2147483672"/>
              <ac:picMk id="8" creationId="{FB390EDE-FB68-4265-975D-BA941A9B3399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9" creationId="{738DA660-9F3C-4DF3-AB54-63AB07E003B9}"/>
            </ac:picMkLst>
          </pc:picChg>
          <pc:picChg chg="mod">
            <ac:chgData name="Jan Marek" userId="641af39a-adc4-4750-88b5-900f7e1316aa" providerId="ADAL" clId="{57602A95-7597-4112-A374-591D77B34C90}" dt="2019-10-07T19:21:19.323" v="111" actId="1076"/>
            <ac:picMkLst>
              <pc:docMk/>
              <pc:sldMasterMk cId="3594685521" sldId="2147483677"/>
              <pc:sldLayoutMk cId="147543901" sldId="2147483672"/>
              <ac:picMk id="10" creationId="{8FCBB521-0B53-4830-BBCF-F626DF6614DE}"/>
            </ac:picMkLst>
          </pc:picChg>
          <pc:picChg chg="add mod modCrop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2" creationId="{B35D31D7-38DB-4E5C-8F15-3D69F1429067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mod">
            <ac:chgData name="Jan Marek" userId="641af39a-adc4-4750-88b5-900f7e1316aa" providerId="ADAL" clId="{57602A95-7597-4112-A374-591D77B34C90}" dt="2019-10-07T19:21:19.323" v="111" actId="1076"/>
            <ac:picMkLst>
              <pc:docMk/>
              <pc:sldMasterMk cId="3594685521" sldId="2147483677"/>
              <pc:sldLayoutMk cId="147543901" sldId="2147483672"/>
              <ac:picMk id="14" creationId="{F112FA45-1ACF-4EDF-99F7-528651EA5312}"/>
            </ac:picMkLst>
          </pc:picChg>
          <pc:picChg chg="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add mod">
            <ac:chgData name="Jan Marek" userId="641af39a-adc4-4750-88b5-900f7e1316aa" providerId="ADAL" clId="{57602A95-7597-4112-A374-591D77B34C90}" dt="2019-10-07T19:20:53.882" v="110" actId="1036"/>
            <ac:picMkLst>
              <pc:docMk/>
              <pc:sldMasterMk cId="3594685521" sldId="2147483677"/>
              <pc:sldLayoutMk cId="147543901" sldId="2147483672"/>
              <ac:picMk id="17" creationId="{7143143F-667A-4904-A9F4-B914AA65C86F}"/>
            </ac:picMkLst>
          </pc:picChg>
          <pc:picChg chg="mod">
            <ac:chgData name="Jan Marek" userId="641af39a-adc4-4750-88b5-900f7e1316aa" providerId="ADAL" clId="{57602A95-7597-4112-A374-591D77B34C90}" dt="2019-10-07T19:21:24.545" v="112" actId="1076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</pc:sldLayoutChg>
      </pc:sldMasterChg>
    </pc:docChg>
  </pc:docChgLst>
  <pc:docChgLst>
    <pc:chgData name="Jan Marek" userId="641af39a-adc4-4750-88b5-900f7e1316aa" providerId="ADAL" clId="{4FF8202D-95DE-42AF-9FC4-4C6610E1BBB2}"/>
    <pc:docChg chg="custSel modMainMaster">
      <pc:chgData name="Jan Marek" userId="641af39a-adc4-4750-88b5-900f7e1316aa" providerId="ADAL" clId="{4FF8202D-95DE-42AF-9FC4-4C6610E1BBB2}" dt="2019-09-25T20:32:48.866" v="150"/>
      <pc:docMkLst>
        <pc:docMk/>
      </pc:docMkLst>
      <pc:sldMasterChg chg="addSp delSp modSp modSldLayout">
        <pc:chgData name="Jan Marek" userId="641af39a-adc4-4750-88b5-900f7e1316aa" providerId="ADAL" clId="{4FF8202D-95DE-42AF-9FC4-4C6610E1BBB2}" dt="2019-09-25T20:32:48.866" v="150"/>
        <pc:sldMasterMkLst>
          <pc:docMk/>
          <pc:sldMasterMk cId="3970198820" sldId="2147483660"/>
        </pc:sldMasterMkLst>
        <pc:spChg chg="del mod">
          <ac:chgData name="Jan Marek" userId="641af39a-adc4-4750-88b5-900f7e1316aa" providerId="ADAL" clId="{4FF8202D-95DE-42AF-9FC4-4C6610E1BBB2}" dt="2019-09-25T20:32:40.958" v="149" actId="478"/>
          <ac:spMkLst>
            <pc:docMk/>
            <pc:sldMasterMk cId="3970198820" sldId="2147483660"/>
            <ac:spMk id="10" creationId="{2EED242E-1A30-4C19-94F1-19E931233FBF}"/>
          </ac:spMkLst>
        </pc:spChg>
        <pc:spChg chg="add">
          <ac:chgData name="Jan Marek" userId="641af39a-adc4-4750-88b5-900f7e1316aa" providerId="ADAL" clId="{4FF8202D-95DE-42AF-9FC4-4C6610E1BBB2}" dt="2019-09-25T20:32:48.866" v="150"/>
          <ac:spMkLst>
            <pc:docMk/>
            <pc:sldMasterMk cId="3970198820" sldId="2147483660"/>
            <ac:spMk id="23" creationId="{7F3798F3-3E22-4E7F-90FE-16448A2A786E}"/>
          </ac:spMkLst>
        </pc:sp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1" creationId="{7EE211D6-8CB2-457A-94C1-679218015CD4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2" creationId="{A1B0C86A-C3BD-4B20-A663-F05C31E307FF}"/>
          </ac:picMkLst>
        </pc:picChg>
        <pc:picChg chg="del">
          <ac:chgData name="Jan Marek" userId="641af39a-adc4-4750-88b5-900f7e1316aa" providerId="ADAL" clId="{4FF8202D-95DE-42AF-9FC4-4C6610E1BBB2}" dt="2019-09-25T20:28:33.564" v="98" actId="478"/>
          <ac:picMkLst>
            <pc:docMk/>
            <pc:sldMasterMk cId="3970198820" sldId="2147483660"/>
            <ac:picMk id="13" creationId="{70BE13FB-AEE5-4668-929D-679354EAC156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4" creationId="{14CBB284-1B67-42D0-958E-E3A38287FDC3}"/>
          </ac:picMkLst>
        </pc:picChg>
        <pc:picChg chg="del">
          <ac:chgData name="Jan Marek" userId="641af39a-adc4-4750-88b5-900f7e1316aa" providerId="ADAL" clId="{4FF8202D-95DE-42AF-9FC4-4C6610E1BBB2}" dt="2019-09-25T20:28:41.001" v="100" actId="478"/>
          <ac:picMkLst>
            <pc:docMk/>
            <pc:sldMasterMk cId="3970198820" sldId="2147483660"/>
            <ac:picMk id="15" creationId="{DBB8A3BD-A2E1-4515-BF48-3DA7BB59A028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6" creationId="{34FFA847-6D02-4560-9318-D950A0DF496D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7" creationId="{9DA5E26C-4B57-4D69-B312-36051D855EBE}"/>
          </ac:picMkLst>
        </pc:picChg>
        <pc:picChg chg="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18" creationId="{F6FDE0DC-D5B9-482E-A20D-0622494236FE}"/>
          </ac:picMkLst>
        </pc:picChg>
        <pc:picChg chg="del">
          <ac:chgData name="Jan Marek" userId="641af39a-adc4-4750-88b5-900f7e1316aa" providerId="ADAL" clId="{4FF8202D-95DE-42AF-9FC4-4C6610E1BBB2}" dt="2019-09-25T20:28:39.264" v="99" actId="478"/>
          <ac:picMkLst>
            <pc:docMk/>
            <pc:sldMasterMk cId="3970198820" sldId="2147483660"/>
            <ac:picMk id="19" creationId="{8F68DAF8-7266-4939-87B3-0CC05BC6220F}"/>
          </ac:picMkLst>
        </pc:pic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20" creationId="{C5647AAD-E9DC-4CAA-9584-D1383CD8F567}"/>
          </ac:picMkLst>
        </pc:pic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21" creationId="{BE641A05-D25A-4968-809A-16F7241BEE69}"/>
          </ac:picMkLst>
        </pc:picChg>
        <pc:picChg chg="add mod">
          <ac:chgData name="Jan Marek" userId="641af39a-adc4-4750-88b5-900f7e1316aa" providerId="ADAL" clId="{4FF8202D-95DE-42AF-9FC4-4C6610E1BBB2}" dt="2019-09-25T20:31:50.930" v="148" actId="1076"/>
          <ac:picMkLst>
            <pc:docMk/>
            <pc:sldMasterMk cId="3970198820" sldId="2147483660"/>
            <ac:picMk id="22" creationId="{A328A1E6-B18A-49C5-8AE3-31BA679B5E30}"/>
          </ac:picMkLst>
        </pc:picChg>
        <pc:sldLayoutChg chg="addSp delSp modSp">
          <pc:chgData name="Jan Marek" userId="641af39a-adc4-4750-88b5-900f7e1316aa" providerId="ADAL" clId="{4FF8202D-95DE-42AF-9FC4-4C6610E1BBB2}" dt="2019-09-25T20:28:16.869" v="97" actId="1036"/>
          <pc:sldLayoutMkLst>
            <pc:docMk/>
            <pc:sldMasterMk cId="3594685521" sldId="2147483677"/>
            <pc:sldLayoutMk cId="147543901" sldId="2147483672"/>
          </pc:sldLayoutMkLst>
          <pc:picChg chg="add mod">
            <ac:chgData name="Jan Marek" userId="641af39a-adc4-4750-88b5-900f7e1316aa" providerId="ADAL" clId="{4FF8202D-95DE-42AF-9FC4-4C6610E1BBB2}" dt="2019-09-25T20:26:07.204" v="46" actId="1037"/>
            <ac:picMkLst>
              <pc:docMk/>
              <pc:sldMasterMk cId="3594685521" sldId="2147483677"/>
              <pc:sldLayoutMk cId="147543901" sldId="2147483672"/>
              <ac:picMk id="3" creationId="{1F40A026-6BF3-415E-A3B7-8EA8164D441E}"/>
            </ac:picMkLst>
          </pc:picChg>
          <pc:picChg chg="add mod">
            <ac:chgData name="Jan Marek" userId="641af39a-adc4-4750-88b5-900f7e1316aa" providerId="ADAL" clId="{4FF8202D-95DE-42AF-9FC4-4C6610E1BBB2}" dt="2019-09-25T20:26:35.164" v="52" actId="1076"/>
            <ac:picMkLst>
              <pc:docMk/>
              <pc:sldMasterMk cId="3594685521" sldId="2147483677"/>
              <pc:sldLayoutMk cId="147543901" sldId="2147483672"/>
              <ac:picMk id="5" creationId="{B4A3048C-BFA2-4C84-BD89-3FA9D05F93D3}"/>
            </ac:picMkLst>
          </pc:picChg>
          <pc:picChg chg="mod">
            <ac:chgData name="Jan Marek" userId="641af39a-adc4-4750-88b5-900f7e1316aa" providerId="ADAL" clId="{4FF8202D-95DE-42AF-9FC4-4C6610E1BBB2}" dt="2019-09-25T20:26:07.204" v="46" actId="1037"/>
            <ac:picMkLst>
              <pc:docMk/>
              <pc:sldMasterMk cId="3594685521" sldId="2147483677"/>
              <pc:sldLayoutMk cId="147543901" sldId="2147483672"/>
              <ac:picMk id="6" creationId="{8680F7DD-F182-4D91-B4B7-D067E25A62D3}"/>
            </ac:picMkLst>
          </pc:picChg>
          <pc:picChg chg="del">
            <ac:chgData name="Jan Marek" userId="641af39a-adc4-4750-88b5-900f7e1316aa" providerId="ADAL" clId="{4FF8202D-95DE-42AF-9FC4-4C6610E1BBB2}" dt="2019-09-25T20:25:08.273" v="9" actId="478"/>
            <ac:picMkLst>
              <pc:docMk/>
              <pc:sldMasterMk cId="3594685521" sldId="2147483677"/>
              <pc:sldLayoutMk cId="147543901" sldId="2147483672"/>
              <ac:picMk id="8" creationId="{00FFDB9C-931A-48EE-9FF1-A88FA42BA958}"/>
            </ac:picMkLst>
          </pc:picChg>
          <pc:picChg chg="add mod">
            <ac:chgData name="Jan Marek" userId="641af39a-adc4-4750-88b5-900f7e1316aa" providerId="ADAL" clId="{4FF8202D-95DE-42AF-9FC4-4C6610E1BBB2}" dt="2019-09-25T20:27:56.607" v="87" actId="1036"/>
            <ac:picMkLst>
              <pc:docMk/>
              <pc:sldMasterMk cId="3594685521" sldId="2147483677"/>
              <pc:sldLayoutMk cId="147543901" sldId="2147483672"/>
              <ac:picMk id="9" creationId="{738DA660-9F3C-4DF3-AB54-63AB07E003B9}"/>
            </ac:picMkLst>
          </pc:picChg>
          <pc:picChg chg="mod">
            <ac:chgData name="Jan Marek" userId="641af39a-adc4-4750-88b5-900f7e1316aa" providerId="ADAL" clId="{4FF8202D-95DE-42AF-9FC4-4C6610E1BBB2}" dt="2019-09-25T20:28:16.869" v="97" actId="1036"/>
            <ac:picMkLst>
              <pc:docMk/>
              <pc:sldMasterMk cId="3594685521" sldId="2147483677"/>
              <pc:sldLayoutMk cId="147543901" sldId="2147483672"/>
              <ac:picMk id="10" creationId="{8FCBB521-0B53-4830-BBCF-F626DF6614DE}"/>
            </ac:picMkLst>
          </pc:picChg>
          <pc:picChg chg="del">
            <ac:chgData name="Jan Marek" userId="641af39a-adc4-4750-88b5-900f7e1316aa" providerId="ADAL" clId="{4FF8202D-95DE-42AF-9FC4-4C6610E1BBB2}" dt="2019-09-25T20:24:22.753" v="0" actId="478"/>
            <ac:picMkLst>
              <pc:docMk/>
              <pc:sldMasterMk cId="3594685521" sldId="2147483677"/>
              <pc:sldLayoutMk cId="147543901" sldId="2147483672"/>
              <ac:picMk id="12" creationId="{0BBE497D-900C-4D2A-954E-6E870D1CB64F}"/>
            </ac:picMkLst>
          </pc:picChg>
          <pc:picChg chg="add mod">
            <ac:chgData name="Jan Marek" userId="641af39a-adc4-4750-88b5-900f7e1316aa" providerId="ADAL" clId="{4FF8202D-95DE-42AF-9FC4-4C6610E1BBB2}" dt="2019-09-25T20:27:56.607" v="87" actId="1036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mod">
            <ac:chgData name="Jan Marek" userId="641af39a-adc4-4750-88b5-900f7e1316aa" providerId="ADAL" clId="{4FF8202D-95DE-42AF-9FC4-4C6610E1BBB2}" dt="2019-09-25T20:28:16.869" v="97" actId="1036"/>
            <ac:picMkLst>
              <pc:docMk/>
              <pc:sldMasterMk cId="3594685521" sldId="2147483677"/>
              <pc:sldLayoutMk cId="147543901" sldId="2147483672"/>
              <ac:picMk id="14" creationId="{F112FA45-1ACF-4EDF-99F7-528651EA5312}"/>
            </ac:picMkLst>
          </pc:picChg>
          <pc:picChg chg="mod">
            <ac:chgData name="Jan Marek" userId="641af39a-adc4-4750-88b5-900f7e1316aa" providerId="ADAL" clId="{4FF8202D-95DE-42AF-9FC4-4C6610E1BBB2}" dt="2019-09-25T20:27:56.607" v="87" actId="1036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mod">
            <ac:chgData name="Jan Marek" userId="641af39a-adc4-4750-88b5-900f7e1316aa" providerId="ADAL" clId="{4FF8202D-95DE-42AF-9FC4-4C6610E1BBB2}" dt="2019-09-25T20:26:07.204" v="46" actId="1037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  <pc:picChg chg="del">
            <ac:chgData name="Jan Marek" userId="641af39a-adc4-4750-88b5-900f7e1316aa" providerId="ADAL" clId="{4FF8202D-95DE-42AF-9FC4-4C6610E1BBB2}" dt="2019-09-25T20:25:38.637" v="12" actId="478"/>
            <ac:picMkLst>
              <pc:docMk/>
              <pc:sldMasterMk cId="3594685521" sldId="2147483677"/>
              <pc:sldLayoutMk cId="147543901" sldId="2147483672"/>
              <ac:picMk id="20" creationId="{FF915D7E-E374-4218-834E-896FCD37812E}"/>
            </ac:picMkLst>
          </pc:picChg>
        </pc:sldLayoutChg>
      </pc:sldMasterChg>
    </pc:docChg>
  </pc:docChgLst>
  <pc:docChgLst>
    <pc:chgData name="Jan Marek" userId="641af39a-adc4-4750-88b5-900f7e1316aa" providerId="ADAL" clId="{C222362D-D108-41AF-8865-35852A7E22D3}"/>
    <pc:docChg chg="undo custSel addSld delSld modSld sldOrd modMainMaster addSection modSection">
      <pc:chgData name="Jan Marek" userId="641af39a-adc4-4750-88b5-900f7e1316aa" providerId="ADAL" clId="{C222362D-D108-41AF-8865-35852A7E22D3}" dt="2020-09-28T18:20:17.583" v="2223" actId="12"/>
      <pc:docMkLst>
        <pc:docMk/>
      </pc:docMkLst>
      <pc:sldChg chg="modSp mod">
        <pc:chgData name="Jan Marek" userId="641af39a-adc4-4750-88b5-900f7e1316aa" providerId="ADAL" clId="{C222362D-D108-41AF-8865-35852A7E22D3}" dt="2020-09-26T18:50:04.834" v="1334" actId="20577"/>
        <pc:sldMkLst>
          <pc:docMk/>
          <pc:sldMk cId="3164212139" sldId="256"/>
        </pc:sldMkLst>
        <pc:spChg chg="mod">
          <ac:chgData name="Jan Marek" userId="641af39a-adc4-4750-88b5-900f7e1316aa" providerId="ADAL" clId="{C222362D-D108-41AF-8865-35852A7E22D3}" dt="2020-09-26T18:02:04.704" v="122" actId="20577"/>
          <ac:spMkLst>
            <pc:docMk/>
            <pc:sldMk cId="3164212139" sldId="256"/>
            <ac:spMk id="2" creationId="{2AA2B7C0-42B7-44E8-AC4C-A59FB612848C}"/>
          </ac:spMkLst>
        </pc:spChg>
        <pc:spChg chg="mod">
          <ac:chgData name="Jan Marek" userId="641af39a-adc4-4750-88b5-900f7e1316aa" providerId="ADAL" clId="{C222362D-D108-41AF-8865-35852A7E22D3}" dt="2020-09-26T18:02:16.123" v="151" actId="20577"/>
          <ac:spMkLst>
            <pc:docMk/>
            <pc:sldMk cId="3164212139" sldId="256"/>
            <ac:spMk id="3" creationId="{E7A20E40-34A8-43F8-9C01-9DF9FF9D3ED9}"/>
          </ac:spMkLst>
        </pc:spChg>
        <pc:spChg chg="mod">
          <ac:chgData name="Jan Marek" userId="641af39a-adc4-4750-88b5-900f7e1316aa" providerId="ADAL" clId="{C222362D-D108-41AF-8865-35852A7E22D3}" dt="2020-09-26T18:03:01.664" v="268" actId="20577"/>
          <ac:spMkLst>
            <pc:docMk/>
            <pc:sldMk cId="3164212139" sldId="256"/>
            <ac:spMk id="9" creationId="{F8FC9539-46B4-415B-B782-16D28AC2ACD5}"/>
          </ac:spMkLst>
        </pc:spChg>
        <pc:spChg chg="mod">
          <ac:chgData name="Jan Marek" userId="641af39a-adc4-4750-88b5-900f7e1316aa" providerId="ADAL" clId="{C222362D-D108-41AF-8865-35852A7E22D3}" dt="2020-09-26T18:50:04.834" v="1334" actId="20577"/>
          <ac:spMkLst>
            <pc:docMk/>
            <pc:sldMk cId="3164212139" sldId="256"/>
            <ac:spMk id="10" creationId="{76B8058B-15F9-49FB-BC64-0E2C7D69E570}"/>
          </ac:spMkLst>
        </pc:spChg>
        <pc:spChg chg="mod">
          <ac:chgData name="Jan Marek" userId="641af39a-adc4-4750-88b5-900f7e1316aa" providerId="ADAL" clId="{C222362D-D108-41AF-8865-35852A7E22D3}" dt="2020-09-26T18:03:40.016" v="411" actId="20577"/>
          <ac:spMkLst>
            <pc:docMk/>
            <pc:sldMk cId="3164212139" sldId="256"/>
            <ac:spMk id="11" creationId="{A4C59050-42D3-4AF0-BE48-5F10FF0DA86E}"/>
          </ac:spMkLst>
        </pc:spChg>
      </pc:sldChg>
      <pc:sldChg chg="modSp mod">
        <pc:chgData name="Jan Marek" userId="641af39a-adc4-4750-88b5-900f7e1316aa" providerId="ADAL" clId="{C222362D-D108-41AF-8865-35852A7E22D3}" dt="2020-09-26T18:04:59.473" v="425"/>
        <pc:sldMkLst>
          <pc:docMk/>
          <pc:sldMk cId="736963585" sldId="258"/>
        </pc:sldMkLst>
        <pc:spChg chg="mod">
          <ac:chgData name="Jan Marek" userId="641af39a-adc4-4750-88b5-900f7e1316aa" providerId="ADAL" clId="{C222362D-D108-41AF-8865-35852A7E22D3}" dt="2020-09-26T18:04:34.348" v="422" actId="20577"/>
          <ac:spMkLst>
            <pc:docMk/>
            <pc:sldMk cId="736963585" sldId="258"/>
            <ac:spMk id="4" creationId="{99DF438A-0EE3-4F33-A853-F6A0A57E7C08}"/>
          </ac:spMkLst>
        </pc:spChg>
        <pc:spChg chg="mod">
          <ac:chgData name="Jan Marek" userId="641af39a-adc4-4750-88b5-900f7e1316aa" providerId="ADAL" clId="{C222362D-D108-41AF-8865-35852A7E22D3}" dt="2020-09-26T18:04:59.473" v="425"/>
          <ac:spMkLst>
            <pc:docMk/>
            <pc:sldMk cId="736963585" sldId="258"/>
            <ac:spMk id="5" creationId="{5E0CA2BF-BF52-4995-9BF3-945BD41B279E}"/>
          </ac:spMkLst>
        </pc:spChg>
      </pc:sldChg>
      <pc:sldChg chg="addSp delSp modSp mod modClrScheme chgLayout">
        <pc:chgData name="Jan Marek" userId="641af39a-adc4-4750-88b5-900f7e1316aa" providerId="ADAL" clId="{C222362D-D108-41AF-8865-35852A7E22D3}" dt="2020-09-26T18:06:32.586" v="635" actId="20577"/>
        <pc:sldMkLst>
          <pc:docMk/>
          <pc:sldMk cId="2773834039" sldId="259"/>
        </pc:sldMkLst>
        <pc:spChg chg="mod ord">
          <ac:chgData name="Jan Marek" userId="641af39a-adc4-4750-88b5-900f7e1316aa" providerId="ADAL" clId="{C222362D-D108-41AF-8865-35852A7E22D3}" dt="2020-09-26T18:05:20.101" v="450" actId="700"/>
          <ac:spMkLst>
            <pc:docMk/>
            <pc:sldMk cId="2773834039" sldId="259"/>
            <ac:spMk id="2" creationId="{8368AF1B-8024-42B0-BD47-4BBE12C0EDA9}"/>
          </ac:spMkLst>
        </pc:spChg>
        <pc:spChg chg="add del mod">
          <ac:chgData name="Jan Marek" userId="641af39a-adc4-4750-88b5-900f7e1316aa" providerId="ADAL" clId="{C222362D-D108-41AF-8865-35852A7E22D3}" dt="2020-09-26T18:05:12.728" v="449" actId="6264"/>
          <ac:spMkLst>
            <pc:docMk/>
            <pc:sldMk cId="2773834039" sldId="259"/>
            <ac:spMk id="3" creationId="{78B4899C-6CF1-495D-8D62-00C765AC9385}"/>
          </ac:spMkLst>
        </pc:spChg>
        <pc:spChg chg="add mod ord">
          <ac:chgData name="Jan Marek" userId="641af39a-adc4-4750-88b5-900f7e1316aa" providerId="ADAL" clId="{C222362D-D108-41AF-8865-35852A7E22D3}" dt="2020-09-26T18:06:32.586" v="635" actId="20577"/>
          <ac:spMkLst>
            <pc:docMk/>
            <pc:sldMk cId="2773834039" sldId="259"/>
            <ac:spMk id="4" creationId="{9F853965-38C5-4B8F-A65F-E7653A8EFFAE}"/>
          </ac:spMkLst>
        </pc:spChg>
      </pc:sldChg>
      <pc:sldChg chg="del">
        <pc:chgData name="Jan Marek" userId="641af39a-adc4-4750-88b5-900f7e1316aa" providerId="ADAL" clId="{C222362D-D108-41AF-8865-35852A7E22D3}" dt="2020-09-26T18:05:28.795" v="451" actId="47"/>
        <pc:sldMkLst>
          <pc:docMk/>
          <pc:sldMk cId="2146012390" sldId="260"/>
        </pc:sldMkLst>
      </pc:sldChg>
      <pc:sldChg chg="del">
        <pc:chgData name="Jan Marek" userId="641af39a-adc4-4750-88b5-900f7e1316aa" providerId="ADAL" clId="{C222362D-D108-41AF-8865-35852A7E22D3}" dt="2020-09-26T18:05:28.795" v="451" actId="47"/>
        <pc:sldMkLst>
          <pc:docMk/>
          <pc:sldMk cId="2113212264" sldId="261"/>
        </pc:sldMkLst>
      </pc:sldChg>
      <pc:sldChg chg="modSp mod">
        <pc:chgData name="Jan Marek" userId="641af39a-adc4-4750-88b5-900f7e1316aa" providerId="ADAL" clId="{C222362D-D108-41AF-8865-35852A7E22D3}" dt="2020-09-26T18:50:40.070" v="1338"/>
        <pc:sldMkLst>
          <pc:docMk/>
          <pc:sldMk cId="197914443" sldId="263"/>
        </pc:sldMkLst>
        <pc:spChg chg="mod">
          <ac:chgData name="Jan Marek" userId="641af39a-adc4-4750-88b5-900f7e1316aa" providerId="ADAL" clId="{C222362D-D108-41AF-8865-35852A7E22D3}" dt="2020-09-26T18:50:15.546" v="1335"/>
          <ac:spMkLst>
            <pc:docMk/>
            <pc:sldMk cId="197914443" sldId="263"/>
            <ac:spMk id="3" creationId="{E7A20E40-34A8-43F8-9C01-9DF9FF9D3ED9}"/>
          </ac:spMkLst>
        </pc:spChg>
        <pc:spChg chg="mod">
          <ac:chgData name="Jan Marek" userId="641af39a-adc4-4750-88b5-900f7e1316aa" providerId="ADAL" clId="{C222362D-D108-41AF-8865-35852A7E22D3}" dt="2020-09-26T18:49:56.824" v="1333"/>
          <ac:spMkLst>
            <pc:docMk/>
            <pc:sldMk cId="197914443" sldId="263"/>
            <ac:spMk id="5" creationId="{1EAAF2DD-0D6B-491A-877A-2900FA5FEABA}"/>
          </ac:spMkLst>
        </pc:spChg>
        <pc:spChg chg="mod">
          <ac:chgData name="Jan Marek" userId="641af39a-adc4-4750-88b5-900f7e1316aa" providerId="ADAL" clId="{C222362D-D108-41AF-8865-35852A7E22D3}" dt="2020-09-26T18:50:25.310" v="1336"/>
          <ac:spMkLst>
            <pc:docMk/>
            <pc:sldMk cId="197914443" sldId="263"/>
            <ac:spMk id="9" creationId="{F8FC9539-46B4-415B-B782-16D28AC2ACD5}"/>
          </ac:spMkLst>
        </pc:spChg>
        <pc:spChg chg="mod">
          <ac:chgData name="Jan Marek" userId="641af39a-adc4-4750-88b5-900f7e1316aa" providerId="ADAL" clId="{C222362D-D108-41AF-8865-35852A7E22D3}" dt="2020-09-26T18:50:31.972" v="1337"/>
          <ac:spMkLst>
            <pc:docMk/>
            <pc:sldMk cId="197914443" sldId="263"/>
            <ac:spMk id="10" creationId="{76B8058B-15F9-49FB-BC64-0E2C7D69E570}"/>
          </ac:spMkLst>
        </pc:spChg>
        <pc:spChg chg="mod">
          <ac:chgData name="Jan Marek" userId="641af39a-adc4-4750-88b5-900f7e1316aa" providerId="ADAL" clId="{C222362D-D108-41AF-8865-35852A7E22D3}" dt="2020-09-26T18:50:40.070" v="1338"/>
          <ac:spMkLst>
            <pc:docMk/>
            <pc:sldMk cId="197914443" sldId="263"/>
            <ac:spMk id="11" creationId="{A4C59050-42D3-4AF0-BE48-5F10FF0DA86E}"/>
          </ac:spMkLst>
        </pc:spChg>
      </pc:sldChg>
      <pc:sldChg chg="del">
        <pc:chgData name="Jan Marek" userId="641af39a-adc4-4750-88b5-900f7e1316aa" providerId="ADAL" clId="{C222362D-D108-41AF-8865-35852A7E22D3}" dt="2020-09-26T18:05:28.795" v="451" actId="47"/>
        <pc:sldMkLst>
          <pc:docMk/>
          <pc:sldMk cId="1168577556" sldId="264"/>
        </pc:sldMkLst>
      </pc:sldChg>
      <pc:sldChg chg="modSp new mod">
        <pc:chgData name="Jan Marek" userId="641af39a-adc4-4750-88b5-900f7e1316aa" providerId="ADAL" clId="{C222362D-D108-41AF-8865-35852A7E22D3}" dt="2020-09-26T18:10:11.571" v="975" actId="20577"/>
        <pc:sldMkLst>
          <pc:docMk/>
          <pc:sldMk cId="3141564426" sldId="264"/>
        </pc:sldMkLst>
        <pc:spChg chg="mod">
          <ac:chgData name="Jan Marek" userId="641af39a-adc4-4750-88b5-900f7e1316aa" providerId="ADAL" clId="{C222362D-D108-41AF-8865-35852A7E22D3}" dt="2020-09-26T18:06:57.570" v="638" actId="20577"/>
          <ac:spMkLst>
            <pc:docMk/>
            <pc:sldMk cId="3141564426" sldId="264"/>
            <ac:spMk id="2" creationId="{BA6319E9-B41F-4CD7-805E-BA21E43DFF9B}"/>
          </ac:spMkLst>
        </pc:spChg>
        <pc:spChg chg="mod">
          <ac:chgData name="Jan Marek" userId="641af39a-adc4-4750-88b5-900f7e1316aa" providerId="ADAL" clId="{C222362D-D108-41AF-8865-35852A7E22D3}" dt="2020-09-26T18:10:11.571" v="975" actId="20577"/>
          <ac:spMkLst>
            <pc:docMk/>
            <pc:sldMk cId="3141564426" sldId="264"/>
            <ac:spMk id="3" creationId="{A1098021-8B36-4EE2-9CE7-1C35994067D9}"/>
          </ac:spMkLst>
        </pc:spChg>
      </pc:sldChg>
      <pc:sldChg chg="modSp new mod">
        <pc:chgData name="Jan Marek" userId="641af39a-adc4-4750-88b5-900f7e1316aa" providerId="ADAL" clId="{C222362D-D108-41AF-8865-35852A7E22D3}" dt="2020-09-28T18:20:07.552" v="2222" actId="12"/>
        <pc:sldMkLst>
          <pc:docMk/>
          <pc:sldMk cId="2433601148" sldId="265"/>
        </pc:sldMkLst>
        <pc:spChg chg="mod">
          <ac:chgData name="Jan Marek" userId="641af39a-adc4-4750-88b5-900f7e1316aa" providerId="ADAL" clId="{C222362D-D108-41AF-8865-35852A7E22D3}" dt="2020-09-26T18:11:01.605" v="984" actId="20577"/>
          <ac:spMkLst>
            <pc:docMk/>
            <pc:sldMk cId="2433601148" sldId="265"/>
            <ac:spMk id="2" creationId="{80B5A335-905A-476B-AB40-BE03B71E4402}"/>
          </ac:spMkLst>
        </pc:spChg>
        <pc:spChg chg="mod">
          <ac:chgData name="Jan Marek" userId="641af39a-adc4-4750-88b5-900f7e1316aa" providerId="ADAL" clId="{C222362D-D108-41AF-8865-35852A7E22D3}" dt="2020-09-28T18:20:07.552" v="2222" actId="12"/>
          <ac:spMkLst>
            <pc:docMk/>
            <pc:sldMk cId="2433601148" sldId="265"/>
            <ac:spMk id="3" creationId="{D4AEFC80-A8DA-42D3-9610-6412EA59E642}"/>
          </ac:spMkLst>
        </pc:spChg>
      </pc:sldChg>
      <pc:sldChg chg="modSp new mod">
        <pc:chgData name="Jan Marek" userId="641af39a-adc4-4750-88b5-900f7e1316aa" providerId="ADAL" clId="{C222362D-D108-41AF-8865-35852A7E22D3}" dt="2020-09-28T18:20:17.583" v="2223" actId="12"/>
        <pc:sldMkLst>
          <pc:docMk/>
          <pc:sldMk cId="3545653987" sldId="266"/>
        </pc:sldMkLst>
        <pc:spChg chg="mod">
          <ac:chgData name="Jan Marek" userId="641af39a-adc4-4750-88b5-900f7e1316aa" providerId="ADAL" clId="{C222362D-D108-41AF-8865-35852A7E22D3}" dt="2020-09-26T18:18:38.151" v="1056" actId="20577"/>
          <ac:spMkLst>
            <pc:docMk/>
            <pc:sldMk cId="3545653987" sldId="266"/>
            <ac:spMk id="2" creationId="{6F195D21-8D65-462B-86D2-9966987F1B80}"/>
          </ac:spMkLst>
        </pc:spChg>
        <pc:spChg chg="mod">
          <ac:chgData name="Jan Marek" userId="641af39a-adc4-4750-88b5-900f7e1316aa" providerId="ADAL" clId="{C222362D-D108-41AF-8865-35852A7E22D3}" dt="2020-09-28T18:20:17.583" v="2223" actId="12"/>
          <ac:spMkLst>
            <pc:docMk/>
            <pc:sldMk cId="3545653987" sldId="266"/>
            <ac:spMk id="3" creationId="{5E157F74-FFCA-4FAF-AB48-C035C69F59B7}"/>
          </ac:spMkLst>
        </pc:spChg>
      </pc:sldChg>
      <pc:sldChg chg="addSp delSp modSp new mod modClrScheme chgLayout">
        <pc:chgData name="Jan Marek" userId="641af39a-adc4-4750-88b5-900f7e1316aa" providerId="ADAL" clId="{C222362D-D108-41AF-8865-35852A7E22D3}" dt="2020-09-26T18:45:39.331" v="1301" actId="20577"/>
        <pc:sldMkLst>
          <pc:docMk/>
          <pc:sldMk cId="367050079" sldId="267"/>
        </pc:sldMkLst>
        <pc:spChg chg="mod ord">
          <ac:chgData name="Jan Marek" userId="641af39a-adc4-4750-88b5-900f7e1316aa" providerId="ADAL" clId="{C222362D-D108-41AF-8865-35852A7E22D3}" dt="2020-09-26T18:45:39.331" v="1301" actId="20577"/>
          <ac:spMkLst>
            <pc:docMk/>
            <pc:sldMk cId="367050079" sldId="267"/>
            <ac:spMk id="2" creationId="{64CB753C-E419-44D1-8444-9AF5D9AF78E5}"/>
          </ac:spMkLst>
        </pc:spChg>
        <pc:spChg chg="del">
          <ac:chgData name="Jan Marek" userId="641af39a-adc4-4750-88b5-900f7e1316aa" providerId="ADAL" clId="{C222362D-D108-41AF-8865-35852A7E22D3}" dt="2020-09-26T18:34:15.383" v="1155" actId="700"/>
          <ac:spMkLst>
            <pc:docMk/>
            <pc:sldMk cId="367050079" sldId="267"/>
            <ac:spMk id="3" creationId="{F6C45397-A19F-415B-93FF-47434F6F89B1}"/>
          </ac:spMkLst>
        </pc:spChg>
        <pc:picChg chg="add mod">
          <ac:chgData name="Jan Marek" userId="641af39a-adc4-4750-88b5-900f7e1316aa" providerId="ADAL" clId="{C222362D-D108-41AF-8865-35852A7E22D3}" dt="2020-09-26T18:36:01.891" v="1157" actId="1076"/>
          <ac:picMkLst>
            <pc:docMk/>
            <pc:sldMk cId="367050079" sldId="267"/>
            <ac:picMk id="5" creationId="{A1571232-1052-492A-9774-D02F87B84E79}"/>
          </ac:picMkLst>
        </pc:picChg>
        <pc:picChg chg="add mod">
          <ac:chgData name="Jan Marek" userId="641af39a-adc4-4750-88b5-900f7e1316aa" providerId="ADAL" clId="{C222362D-D108-41AF-8865-35852A7E22D3}" dt="2020-09-26T18:36:42.195" v="1159" actId="1076"/>
          <ac:picMkLst>
            <pc:docMk/>
            <pc:sldMk cId="367050079" sldId="267"/>
            <ac:picMk id="7" creationId="{FA9A9EDB-9FD1-401E-96DA-5CEC1A35389E}"/>
          </ac:picMkLst>
        </pc:picChg>
      </pc:sldChg>
      <pc:sldChg chg="addSp delSp modSp add mod">
        <pc:chgData name="Jan Marek" userId="641af39a-adc4-4750-88b5-900f7e1316aa" providerId="ADAL" clId="{C222362D-D108-41AF-8865-35852A7E22D3}" dt="2020-09-26T18:45:42.521" v="1303" actId="20577"/>
        <pc:sldMkLst>
          <pc:docMk/>
          <pc:sldMk cId="1422352554" sldId="268"/>
        </pc:sldMkLst>
        <pc:spChg chg="mod">
          <ac:chgData name="Jan Marek" userId="641af39a-adc4-4750-88b5-900f7e1316aa" providerId="ADAL" clId="{C222362D-D108-41AF-8865-35852A7E22D3}" dt="2020-09-26T18:45:42.521" v="1303" actId="20577"/>
          <ac:spMkLst>
            <pc:docMk/>
            <pc:sldMk cId="1422352554" sldId="268"/>
            <ac:spMk id="2" creationId="{64CB753C-E419-44D1-8444-9AF5D9AF78E5}"/>
          </ac:spMkLst>
        </pc:spChg>
        <pc:picChg chg="add mod">
          <ac:chgData name="Jan Marek" userId="641af39a-adc4-4750-88b5-900f7e1316aa" providerId="ADAL" clId="{C222362D-D108-41AF-8865-35852A7E22D3}" dt="2020-09-26T18:37:33.016" v="1164" actId="1076"/>
          <ac:picMkLst>
            <pc:docMk/>
            <pc:sldMk cId="1422352554" sldId="268"/>
            <ac:picMk id="4" creationId="{021DD4D3-CC3D-4F5F-A21B-792B81484FE5}"/>
          </ac:picMkLst>
        </pc:picChg>
        <pc:picChg chg="del">
          <ac:chgData name="Jan Marek" userId="641af39a-adc4-4750-88b5-900f7e1316aa" providerId="ADAL" clId="{C222362D-D108-41AF-8865-35852A7E22D3}" dt="2020-09-26T18:37:28.257" v="1161" actId="478"/>
          <ac:picMkLst>
            <pc:docMk/>
            <pc:sldMk cId="1422352554" sldId="268"/>
            <ac:picMk id="5" creationId="{A1571232-1052-492A-9774-D02F87B84E79}"/>
          </ac:picMkLst>
        </pc:picChg>
        <pc:picChg chg="del">
          <ac:chgData name="Jan Marek" userId="641af39a-adc4-4750-88b5-900f7e1316aa" providerId="ADAL" clId="{C222362D-D108-41AF-8865-35852A7E22D3}" dt="2020-09-26T18:37:29.509" v="1162" actId="478"/>
          <ac:picMkLst>
            <pc:docMk/>
            <pc:sldMk cId="1422352554" sldId="268"/>
            <ac:picMk id="7" creationId="{FA9A9EDB-9FD1-401E-96DA-5CEC1A35389E}"/>
          </ac:picMkLst>
        </pc:picChg>
        <pc:picChg chg="add mod">
          <ac:chgData name="Jan Marek" userId="641af39a-adc4-4750-88b5-900f7e1316aa" providerId="ADAL" clId="{C222362D-D108-41AF-8865-35852A7E22D3}" dt="2020-09-26T18:38:11.376" v="1166" actId="1076"/>
          <ac:picMkLst>
            <pc:docMk/>
            <pc:sldMk cId="1422352554" sldId="268"/>
            <ac:picMk id="8" creationId="{428111A5-4675-420C-ADF9-C93D91F97C43}"/>
          </ac:picMkLst>
        </pc:picChg>
      </pc:sldChg>
      <pc:sldChg chg="addSp delSp modSp new mod">
        <pc:chgData name="Jan Marek" userId="641af39a-adc4-4750-88b5-900f7e1316aa" providerId="ADAL" clId="{C222362D-D108-41AF-8865-35852A7E22D3}" dt="2020-09-26T18:43:26.039" v="1289" actId="1076"/>
        <pc:sldMkLst>
          <pc:docMk/>
          <pc:sldMk cId="324281398" sldId="269"/>
        </pc:sldMkLst>
        <pc:spChg chg="mod">
          <ac:chgData name="Jan Marek" userId="641af39a-adc4-4750-88b5-900f7e1316aa" providerId="ADAL" clId="{C222362D-D108-41AF-8865-35852A7E22D3}" dt="2020-09-26T18:38:50.366" v="1242" actId="20577"/>
          <ac:spMkLst>
            <pc:docMk/>
            <pc:sldMk cId="324281398" sldId="269"/>
            <ac:spMk id="2" creationId="{7426B9BF-5AFA-4466-BC18-F0F6A5078279}"/>
          </ac:spMkLst>
        </pc:spChg>
        <pc:picChg chg="add del mod">
          <ac:chgData name="Jan Marek" userId="641af39a-adc4-4750-88b5-900f7e1316aa" providerId="ADAL" clId="{C222362D-D108-41AF-8865-35852A7E22D3}" dt="2020-09-26T18:43:15.962" v="1284" actId="478"/>
          <ac:picMkLst>
            <pc:docMk/>
            <pc:sldMk cId="324281398" sldId="269"/>
            <ac:picMk id="4" creationId="{005A63DC-7389-43B9-854E-7C35DE8AB14C}"/>
          </ac:picMkLst>
        </pc:picChg>
        <pc:picChg chg="add mod">
          <ac:chgData name="Jan Marek" userId="641af39a-adc4-4750-88b5-900f7e1316aa" providerId="ADAL" clId="{C222362D-D108-41AF-8865-35852A7E22D3}" dt="2020-09-26T18:41:31.999" v="1247" actId="14100"/>
          <ac:picMkLst>
            <pc:docMk/>
            <pc:sldMk cId="324281398" sldId="269"/>
            <ac:picMk id="6" creationId="{CAFDA3D6-9733-4BC3-8E4B-CBEEE924AD52}"/>
          </ac:picMkLst>
        </pc:picChg>
        <pc:picChg chg="add mod">
          <ac:chgData name="Jan Marek" userId="641af39a-adc4-4750-88b5-900f7e1316aa" providerId="ADAL" clId="{C222362D-D108-41AF-8865-35852A7E22D3}" dt="2020-09-26T18:43:26.039" v="1289" actId="1076"/>
          <ac:picMkLst>
            <pc:docMk/>
            <pc:sldMk cId="324281398" sldId="269"/>
            <ac:picMk id="8" creationId="{99132E46-C095-44CF-A334-CB2AEBB35A23}"/>
          </ac:picMkLst>
        </pc:picChg>
      </pc:sldChg>
      <pc:sldChg chg="addSp modSp new mod">
        <pc:chgData name="Jan Marek" userId="641af39a-adc4-4750-88b5-900f7e1316aa" providerId="ADAL" clId="{C222362D-D108-41AF-8865-35852A7E22D3}" dt="2020-09-26T18:45:20.758" v="1293" actId="14100"/>
        <pc:sldMkLst>
          <pc:docMk/>
          <pc:sldMk cId="3783105710" sldId="270"/>
        </pc:sldMkLst>
        <pc:spChg chg="mod">
          <ac:chgData name="Jan Marek" userId="641af39a-adc4-4750-88b5-900f7e1316aa" providerId="ADAL" clId="{C222362D-D108-41AF-8865-35852A7E22D3}" dt="2020-09-26T18:41:50.957" v="1281" actId="20577"/>
          <ac:spMkLst>
            <pc:docMk/>
            <pc:sldMk cId="3783105710" sldId="270"/>
            <ac:spMk id="2" creationId="{984421AA-ABB5-4284-9FFE-C3C67ABD225B}"/>
          </ac:spMkLst>
        </pc:spChg>
        <pc:picChg chg="add mod">
          <ac:chgData name="Jan Marek" userId="641af39a-adc4-4750-88b5-900f7e1316aa" providerId="ADAL" clId="{C222362D-D108-41AF-8865-35852A7E22D3}" dt="2020-09-26T18:45:20.758" v="1293" actId="14100"/>
          <ac:picMkLst>
            <pc:docMk/>
            <pc:sldMk cId="3783105710" sldId="270"/>
            <ac:picMk id="4" creationId="{665270AA-4D2D-4537-BF16-64329BEB5057}"/>
          </ac:picMkLst>
        </pc:picChg>
        <pc:picChg chg="add mod">
          <ac:chgData name="Jan Marek" userId="641af39a-adc4-4750-88b5-900f7e1316aa" providerId="ADAL" clId="{C222362D-D108-41AF-8865-35852A7E22D3}" dt="2020-09-26T18:45:15.888" v="1292" actId="14100"/>
          <ac:picMkLst>
            <pc:docMk/>
            <pc:sldMk cId="3783105710" sldId="270"/>
            <ac:picMk id="6" creationId="{835C5425-5C36-4513-97BA-6BE48B269BE4}"/>
          </ac:picMkLst>
        </pc:picChg>
      </pc:sldChg>
      <pc:sldChg chg="addSp">
        <pc:chgData name="Jan Marek" userId="641af39a-adc4-4750-88b5-900f7e1316aa" providerId="ADAL" clId="{C222362D-D108-41AF-8865-35852A7E22D3}" dt="2020-09-26T18:48:12.946" v="1312"/>
        <pc:sldMkLst>
          <pc:docMk/>
          <pc:sldMk cId="88856817" sldId="271"/>
        </pc:sldMkLst>
        <pc:picChg chg="add">
          <ac:chgData name="Jan Marek" userId="641af39a-adc4-4750-88b5-900f7e1316aa" providerId="ADAL" clId="{C222362D-D108-41AF-8865-35852A7E22D3}" dt="2020-09-26T18:48:12.946" v="1312"/>
          <ac:picMkLst>
            <pc:docMk/>
            <pc:sldMk cId="88856817" sldId="271"/>
            <ac:picMk id="1026" creationId="{0F574A5C-C558-41F8-9CAB-4C3FD0A1C64C}"/>
          </ac:picMkLst>
        </pc:picChg>
      </pc:sldChg>
      <pc:sldChg chg="addSp delSp modSp add del mod">
        <pc:chgData name="Jan Marek" userId="641af39a-adc4-4750-88b5-900f7e1316aa" providerId="ADAL" clId="{C222362D-D108-41AF-8865-35852A7E22D3}" dt="2020-09-26T18:48:36.610" v="1317" actId="1076"/>
        <pc:sldMkLst>
          <pc:docMk/>
          <pc:sldMk cId="4131924344" sldId="271"/>
        </pc:sldMkLst>
        <pc:spChg chg="mod">
          <ac:chgData name="Jan Marek" userId="641af39a-adc4-4750-88b5-900f7e1316aa" providerId="ADAL" clId="{C222362D-D108-41AF-8865-35852A7E22D3}" dt="2020-09-26T18:45:48.097" v="1306" actId="20577"/>
          <ac:spMkLst>
            <pc:docMk/>
            <pc:sldMk cId="4131924344" sldId="271"/>
            <ac:spMk id="2" creationId="{64CB753C-E419-44D1-8444-9AF5D9AF78E5}"/>
          </ac:spMkLst>
        </pc:spChg>
        <pc:picChg chg="del">
          <ac:chgData name="Jan Marek" userId="641af39a-adc4-4750-88b5-900f7e1316aa" providerId="ADAL" clId="{C222362D-D108-41AF-8865-35852A7E22D3}" dt="2020-09-26T18:45:51.278" v="1308" actId="478"/>
          <ac:picMkLst>
            <pc:docMk/>
            <pc:sldMk cId="4131924344" sldId="271"/>
            <ac:picMk id="4" creationId="{021DD4D3-CC3D-4F5F-A21B-792B81484FE5}"/>
          </ac:picMkLst>
        </pc:picChg>
        <pc:picChg chg="add mod">
          <ac:chgData name="Jan Marek" userId="641af39a-adc4-4750-88b5-900f7e1316aa" providerId="ADAL" clId="{C222362D-D108-41AF-8865-35852A7E22D3}" dt="2020-09-26T18:46:25.479" v="1311" actId="1076"/>
          <ac:picMkLst>
            <pc:docMk/>
            <pc:sldMk cId="4131924344" sldId="271"/>
            <ac:picMk id="5" creationId="{F4CE1B41-EE4E-4C40-8FD0-EA7EE6812EB4}"/>
          </ac:picMkLst>
        </pc:picChg>
        <pc:picChg chg="del">
          <ac:chgData name="Jan Marek" userId="641af39a-adc4-4750-88b5-900f7e1316aa" providerId="ADAL" clId="{C222362D-D108-41AF-8865-35852A7E22D3}" dt="2020-09-26T18:45:49.815" v="1307" actId="478"/>
          <ac:picMkLst>
            <pc:docMk/>
            <pc:sldMk cId="4131924344" sldId="271"/>
            <ac:picMk id="8" creationId="{428111A5-4675-420C-ADF9-C93D91F97C43}"/>
          </ac:picMkLst>
        </pc:picChg>
        <pc:picChg chg="mod">
          <ac:chgData name="Jan Marek" userId="641af39a-adc4-4750-88b5-900f7e1316aa" providerId="ADAL" clId="{C222362D-D108-41AF-8865-35852A7E22D3}" dt="2020-09-26T18:48:36.610" v="1317" actId="1076"/>
          <ac:picMkLst>
            <pc:docMk/>
            <pc:sldMk cId="4131924344" sldId="271"/>
            <ac:picMk id="1026" creationId="{0F574A5C-C558-41F8-9CAB-4C3FD0A1C64C}"/>
          </ac:picMkLst>
        </pc:picChg>
      </pc:sldChg>
      <pc:sldChg chg="addSp delSp modSp add mod ord modClrScheme chgLayout">
        <pc:chgData name="Jan Marek" userId="641af39a-adc4-4750-88b5-900f7e1316aa" providerId="ADAL" clId="{C222362D-D108-41AF-8865-35852A7E22D3}" dt="2020-09-26T19:02:46.795" v="1787" actId="20577"/>
        <pc:sldMkLst>
          <pc:docMk/>
          <pc:sldMk cId="4003324133" sldId="272"/>
        </pc:sldMkLst>
        <pc:spChg chg="add del mod ord">
          <ac:chgData name="Jan Marek" userId="641af39a-adc4-4750-88b5-900f7e1316aa" providerId="ADAL" clId="{C222362D-D108-41AF-8865-35852A7E22D3}" dt="2020-09-26T19:01:01.780" v="1659" actId="478"/>
          <ac:spMkLst>
            <pc:docMk/>
            <pc:sldMk cId="4003324133" sldId="272"/>
            <ac:spMk id="2" creationId="{6A19A962-A0AA-43D5-8B7F-F30EE3790759}"/>
          </ac:spMkLst>
        </pc:spChg>
        <pc:spChg chg="del mod ord">
          <ac:chgData name="Jan Marek" userId="641af39a-adc4-4750-88b5-900f7e1316aa" providerId="ADAL" clId="{C222362D-D108-41AF-8865-35852A7E22D3}" dt="2020-09-26T18:57:33.585" v="1437" actId="478"/>
          <ac:spMkLst>
            <pc:docMk/>
            <pc:sldMk cId="4003324133" sldId="272"/>
            <ac:spMk id="3" creationId="{E7A20E40-34A8-43F8-9C01-9DF9FF9D3ED9}"/>
          </ac:spMkLst>
        </pc:spChg>
        <pc:spChg chg="add del mod">
          <ac:chgData name="Jan Marek" userId="641af39a-adc4-4750-88b5-900f7e1316aa" providerId="ADAL" clId="{C222362D-D108-41AF-8865-35852A7E22D3}" dt="2020-09-26T18:59:36.765" v="1584" actId="6264"/>
          <ac:spMkLst>
            <pc:docMk/>
            <pc:sldMk cId="4003324133" sldId="272"/>
            <ac:spMk id="4" creationId="{E72FFB92-FF80-4091-8A13-5E3099C1E677}"/>
          </ac:spMkLst>
        </pc:spChg>
        <pc:spChg chg="del mod ord">
          <ac:chgData name="Jan Marek" userId="641af39a-adc4-4750-88b5-900f7e1316aa" providerId="ADAL" clId="{C222362D-D108-41AF-8865-35852A7E22D3}" dt="2020-09-26T18:57:30.625" v="1436" actId="6264"/>
          <ac:spMkLst>
            <pc:docMk/>
            <pc:sldMk cId="4003324133" sldId="272"/>
            <ac:spMk id="5" creationId="{1EAAF2DD-0D6B-491A-877A-2900FA5FEABA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6" creationId="{2D1B7215-89AE-4CCA-BBE9-1E3E1CE9A025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7" creationId="{FE965D18-FB59-4CA9-ACC0-219CBC242DB6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8" creationId="{CFFC94DB-3724-4B3E-B3CF-C7038FBEF3C2}"/>
          </ac:spMkLst>
        </pc:spChg>
        <pc:spChg chg="del mod ord">
          <ac:chgData name="Jan Marek" userId="641af39a-adc4-4750-88b5-900f7e1316aa" providerId="ADAL" clId="{C222362D-D108-41AF-8865-35852A7E22D3}" dt="2020-09-26T18:57:39.170" v="1439" actId="478"/>
          <ac:spMkLst>
            <pc:docMk/>
            <pc:sldMk cId="4003324133" sldId="272"/>
            <ac:spMk id="9" creationId="{F8FC9539-46B4-415B-B782-16D28AC2ACD5}"/>
          </ac:spMkLst>
        </pc:spChg>
        <pc:spChg chg="del mod ord">
          <ac:chgData name="Jan Marek" userId="641af39a-adc4-4750-88b5-900f7e1316aa" providerId="ADAL" clId="{C222362D-D108-41AF-8865-35852A7E22D3}" dt="2020-09-26T18:57:37.327" v="1438" actId="478"/>
          <ac:spMkLst>
            <pc:docMk/>
            <pc:sldMk cId="4003324133" sldId="272"/>
            <ac:spMk id="10" creationId="{76B8058B-15F9-49FB-BC64-0E2C7D69E570}"/>
          </ac:spMkLst>
        </pc:spChg>
        <pc:spChg chg="del mod ord">
          <ac:chgData name="Jan Marek" userId="641af39a-adc4-4750-88b5-900f7e1316aa" providerId="ADAL" clId="{C222362D-D108-41AF-8865-35852A7E22D3}" dt="2020-09-26T18:57:41.287" v="1440" actId="478"/>
          <ac:spMkLst>
            <pc:docMk/>
            <pc:sldMk cId="4003324133" sldId="272"/>
            <ac:spMk id="11" creationId="{A4C59050-42D3-4AF0-BE48-5F10FF0DA86E}"/>
          </ac:spMkLst>
        </pc:spChg>
        <pc:spChg chg="add del mod ord">
          <ac:chgData name="Jan Marek" userId="641af39a-adc4-4750-88b5-900f7e1316aa" providerId="ADAL" clId="{C222362D-D108-41AF-8865-35852A7E22D3}" dt="2020-09-26T18:59:48.067" v="1586" actId="700"/>
          <ac:spMkLst>
            <pc:docMk/>
            <pc:sldMk cId="4003324133" sldId="272"/>
            <ac:spMk id="12" creationId="{A5EFC69C-3CFB-4B78-92AA-E10AA4DBA120}"/>
          </ac:spMkLst>
        </pc:spChg>
        <pc:spChg chg="add del mod">
          <ac:chgData name="Jan Marek" userId="641af39a-adc4-4750-88b5-900f7e1316aa" providerId="ADAL" clId="{C222362D-D108-41AF-8865-35852A7E22D3}" dt="2020-09-26T19:02:11.826" v="1694" actId="6264"/>
          <ac:spMkLst>
            <pc:docMk/>
            <pc:sldMk cId="4003324133" sldId="272"/>
            <ac:spMk id="14" creationId="{412591D3-1A81-44DD-B03F-9831AC0EB95A}"/>
          </ac:spMkLst>
        </pc:spChg>
        <pc:spChg chg="add mod ord">
          <ac:chgData name="Jan Marek" userId="641af39a-adc4-4750-88b5-900f7e1316aa" providerId="ADAL" clId="{C222362D-D108-41AF-8865-35852A7E22D3}" dt="2020-09-26T19:02:46.795" v="1787" actId="20577"/>
          <ac:spMkLst>
            <pc:docMk/>
            <pc:sldMk cId="4003324133" sldId="272"/>
            <ac:spMk id="15" creationId="{64E4BF5A-7F98-4D25-B1DC-82A91002E598}"/>
          </ac:spMkLst>
        </pc:spChg>
      </pc:sldChg>
      <pc:sldChg chg="modSp new mod">
        <pc:chgData name="Jan Marek" userId="641af39a-adc4-4750-88b5-900f7e1316aa" providerId="ADAL" clId="{C222362D-D108-41AF-8865-35852A7E22D3}" dt="2020-09-28T10:31:17.936" v="1950" actId="14"/>
        <pc:sldMkLst>
          <pc:docMk/>
          <pc:sldMk cId="1785337934" sldId="273"/>
        </pc:sldMkLst>
        <pc:spChg chg="mod">
          <ac:chgData name="Jan Marek" userId="641af39a-adc4-4750-88b5-900f7e1316aa" providerId="ADAL" clId="{C222362D-D108-41AF-8865-35852A7E22D3}" dt="2020-09-28T10:30:31.154" v="1821" actId="20577"/>
          <ac:spMkLst>
            <pc:docMk/>
            <pc:sldMk cId="1785337934" sldId="273"/>
            <ac:spMk id="2" creationId="{83EC67CE-617F-4030-A53B-5B730BF09165}"/>
          </ac:spMkLst>
        </pc:spChg>
        <pc:spChg chg="mod">
          <ac:chgData name="Jan Marek" userId="641af39a-adc4-4750-88b5-900f7e1316aa" providerId="ADAL" clId="{C222362D-D108-41AF-8865-35852A7E22D3}" dt="2020-09-28T10:31:17.936" v="1950" actId="14"/>
          <ac:spMkLst>
            <pc:docMk/>
            <pc:sldMk cId="1785337934" sldId="273"/>
            <ac:spMk id="3" creationId="{3B7BF16D-229A-4C33-9959-7E6B3BBE788F}"/>
          </ac:spMkLst>
        </pc:spChg>
      </pc:sldChg>
      <pc:sldChg chg="addSp delSp modSp new mod modClrScheme chgLayout">
        <pc:chgData name="Jan Marek" userId="641af39a-adc4-4750-88b5-900f7e1316aa" providerId="ADAL" clId="{C222362D-D108-41AF-8865-35852A7E22D3}" dt="2020-09-28T11:41:06.342" v="2194" actId="20577"/>
        <pc:sldMkLst>
          <pc:docMk/>
          <pc:sldMk cId="2411066044" sldId="274"/>
        </pc:sldMkLst>
        <pc:spChg chg="del mod ord">
          <ac:chgData name="Jan Marek" userId="641af39a-adc4-4750-88b5-900f7e1316aa" providerId="ADAL" clId="{C222362D-D108-41AF-8865-35852A7E22D3}" dt="2020-09-28T10:58:12.992" v="1952" actId="700"/>
          <ac:spMkLst>
            <pc:docMk/>
            <pc:sldMk cId="2411066044" sldId="274"/>
            <ac:spMk id="2" creationId="{E3A8EC55-C57F-489C-A23D-98E012BFFE1A}"/>
          </ac:spMkLst>
        </pc:spChg>
        <pc:spChg chg="add mod ord">
          <ac:chgData name="Jan Marek" userId="641af39a-adc4-4750-88b5-900f7e1316aa" providerId="ADAL" clId="{C222362D-D108-41AF-8865-35852A7E22D3}" dt="2020-09-28T11:14:07.902" v="1967" actId="20577"/>
          <ac:spMkLst>
            <pc:docMk/>
            <pc:sldMk cId="2411066044" sldId="274"/>
            <ac:spMk id="3" creationId="{EA40DF38-9593-4312-97BA-BF82FA213F9A}"/>
          </ac:spMkLst>
        </pc:spChg>
        <pc:spChg chg="add mod ord">
          <ac:chgData name="Jan Marek" userId="641af39a-adc4-4750-88b5-900f7e1316aa" providerId="ADAL" clId="{C222362D-D108-41AF-8865-35852A7E22D3}" dt="2020-09-28T11:41:06.342" v="2194" actId="20577"/>
          <ac:spMkLst>
            <pc:docMk/>
            <pc:sldMk cId="2411066044" sldId="274"/>
            <ac:spMk id="4" creationId="{4A8AE283-A460-4F82-BD78-CA17335389B7}"/>
          </ac:spMkLst>
        </pc:spChg>
      </pc:sldChg>
      <pc:sldChg chg="addSp delSp modSp new mod ord chgLayout">
        <pc:chgData name="Jan Marek" userId="641af39a-adc4-4750-88b5-900f7e1316aa" providerId="ADAL" clId="{C222362D-D108-41AF-8865-35852A7E22D3}" dt="2020-09-28T18:20:02.059" v="2221" actId="20577"/>
        <pc:sldMkLst>
          <pc:docMk/>
          <pc:sldMk cId="3969280219" sldId="275"/>
        </pc:sldMkLst>
        <pc:spChg chg="mod ord">
          <ac:chgData name="Jan Marek" userId="641af39a-adc4-4750-88b5-900f7e1316aa" providerId="ADAL" clId="{C222362D-D108-41AF-8865-35852A7E22D3}" dt="2020-09-28T18:19:48.777" v="2219" actId="6264"/>
          <ac:spMkLst>
            <pc:docMk/>
            <pc:sldMk cId="3969280219" sldId="275"/>
            <ac:spMk id="2" creationId="{13CCCBC8-22E1-4264-8FA6-B43CCBE7F2C7}"/>
          </ac:spMkLst>
        </pc:spChg>
        <pc:spChg chg="mod ord">
          <ac:chgData name="Jan Marek" userId="641af39a-adc4-4750-88b5-900f7e1316aa" providerId="ADAL" clId="{C222362D-D108-41AF-8865-35852A7E22D3}" dt="2020-09-28T18:20:02.059" v="2221" actId="20577"/>
          <ac:spMkLst>
            <pc:docMk/>
            <pc:sldMk cId="3969280219" sldId="275"/>
            <ac:spMk id="3" creationId="{6C613905-96A0-456E-8131-06D593F73685}"/>
          </ac:spMkLst>
        </pc:spChg>
        <pc:spChg chg="add del mod">
          <ac:chgData name="Jan Marek" userId="641af39a-adc4-4750-88b5-900f7e1316aa" providerId="ADAL" clId="{C222362D-D108-41AF-8865-35852A7E22D3}" dt="2020-09-28T18:19:48.777" v="2219" actId="6264"/>
          <ac:spMkLst>
            <pc:docMk/>
            <pc:sldMk cId="3969280219" sldId="275"/>
            <ac:spMk id="4" creationId="{D4F86EAB-16FC-40A5-A45A-8E9653963D87}"/>
          </ac:spMkLst>
        </pc:spChg>
        <pc:spChg chg="add del mod">
          <ac:chgData name="Jan Marek" userId="641af39a-adc4-4750-88b5-900f7e1316aa" providerId="ADAL" clId="{C222362D-D108-41AF-8865-35852A7E22D3}" dt="2020-09-28T18:19:48.777" v="2219" actId="6264"/>
          <ac:spMkLst>
            <pc:docMk/>
            <pc:sldMk cId="3969280219" sldId="275"/>
            <ac:spMk id="5" creationId="{B9048A3F-BFC8-4ADC-A040-119BCCD159BB}"/>
          </ac:spMkLst>
        </pc:spChg>
      </pc:sldChg>
      <pc:sldMasterChg chg="delSp modSp mod addSldLayout delSldLayout modSldLayout">
        <pc:chgData name="Jan Marek" userId="641af39a-adc4-4750-88b5-900f7e1316aa" providerId="ADAL" clId="{C222362D-D108-41AF-8865-35852A7E22D3}" dt="2020-09-26T19:01:54.201" v="1664" actId="1076"/>
        <pc:sldMasterMkLst>
          <pc:docMk/>
          <pc:sldMasterMk cId="3970198820" sldId="2147483660"/>
        </pc:sldMasterMkLst>
        <pc:spChg chg="mod">
          <ac:chgData name="Jan Marek" userId="641af39a-adc4-4750-88b5-900f7e1316aa" providerId="ADAL" clId="{C222362D-D108-41AF-8865-35852A7E22D3}" dt="2020-09-26T18:01:20.057" v="46" actId="20577"/>
          <ac:spMkLst>
            <pc:docMk/>
            <pc:sldMasterMk cId="3970198820" sldId="2147483660"/>
            <ac:spMk id="32" creationId="{9AF67BDD-6A0E-4DEF-81C0-FB4C521E09C2}"/>
          </ac:spMkLst>
        </pc:spChg>
        <pc:picChg chg="del">
          <ac:chgData name="Jan Marek" userId="641af39a-adc4-4750-88b5-900f7e1316aa" providerId="ADAL" clId="{C222362D-D108-41AF-8865-35852A7E22D3}" dt="2020-09-26T18:01:06.624" v="27" actId="478"/>
          <ac:picMkLst>
            <pc:docMk/>
            <pc:sldMasterMk cId="3970198820" sldId="2147483660"/>
            <ac:picMk id="9" creationId="{EB8E8D1E-327B-4CA7-B953-3A9B45E2D196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1" creationId="{09BC3567-376F-4D76-BF9F-8F56E65F5153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2" creationId="{0BCDC57B-2B62-4E8A-9D08-2B9F4C9913B6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3" creationId="{1E3C02B4-D41F-4E6C-932C-A40EB026E930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15" creationId="{F32F3C41-5956-4720-9C68-FA6A00DB8A14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26" creationId="{8908F403-97CD-43F7-950E-2F5ADB28C228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27" creationId="{3E96F437-65BE-455A-9027-F07D72521FB5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31" creationId="{9A5929C7-657E-49D0-A44B-7D28342E901B}"/>
          </ac:picMkLst>
        </pc:picChg>
        <pc:picChg chg="del">
          <ac:chgData name="Jan Marek" userId="641af39a-adc4-4750-88b5-900f7e1316aa" providerId="ADAL" clId="{C222362D-D108-41AF-8865-35852A7E22D3}" dt="2020-09-26T18:01:04.577" v="26" actId="478"/>
          <ac:picMkLst>
            <pc:docMk/>
            <pc:sldMasterMk cId="3970198820" sldId="2147483660"/>
            <ac:picMk id="33" creationId="{F660095F-0695-47BA-9343-FCA33E9B6962}"/>
          </ac:picMkLst>
        </pc:picChg>
        <pc:sldLayoutChg chg="delSp modSp mod">
          <pc:chgData name="Jan Marek" userId="641af39a-adc4-4750-88b5-900f7e1316aa" providerId="ADAL" clId="{C222362D-D108-41AF-8865-35852A7E22D3}" dt="2020-09-26T18:01:31.649" v="49" actId="478"/>
          <pc:sldLayoutMkLst>
            <pc:docMk/>
            <pc:sldMasterMk cId="3970198820" sldId="2147483660"/>
            <pc:sldLayoutMk cId="3052646291" sldId="2147483671"/>
          </pc:sldLayoutMkLst>
          <pc:spChg chg="mod">
            <ac:chgData name="Jan Marek" userId="641af39a-adc4-4750-88b5-900f7e1316aa" providerId="ADAL" clId="{C222362D-D108-41AF-8865-35852A7E22D3}" dt="2020-09-26T18:01:29.552" v="48" actId="1076"/>
            <ac:spMkLst>
              <pc:docMk/>
              <pc:sldMasterMk cId="3970198820" sldId="2147483660"/>
              <pc:sldLayoutMk cId="3052646291" sldId="2147483671"/>
              <ac:spMk id="4" creationId="{FEE3B8F7-0CD9-4933-A62C-21AA5E4F830B}"/>
            </ac:spMkLst>
          </pc:spChg>
          <pc:spChg chg="del">
            <ac:chgData name="Jan Marek" userId="641af39a-adc4-4750-88b5-900f7e1316aa" providerId="ADAL" clId="{C222362D-D108-41AF-8865-35852A7E22D3}" dt="2020-09-26T18:01:31.649" v="49" actId="478"/>
            <ac:spMkLst>
              <pc:docMk/>
              <pc:sldMasterMk cId="3970198820" sldId="2147483660"/>
              <pc:sldLayoutMk cId="3052646291" sldId="2147483671"/>
              <ac:spMk id="6" creationId="{64815E19-4215-4DF6-824F-E3FC77FA6094}"/>
            </ac:spMkLst>
          </pc:spChg>
          <pc:spChg chg="del">
            <ac:chgData name="Jan Marek" userId="641af39a-adc4-4750-88b5-900f7e1316aa" providerId="ADAL" clId="{C222362D-D108-41AF-8865-35852A7E22D3}" dt="2020-09-26T18:01:31.649" v="49" actId="478"/>
            <ac:spMkLst>
              <pc:docMk/>
              <pc:sldMasterMk cId="3970198820" sldId="2147483660"/>
              <pc:sldLayoutMk cId="3052646291" sldId="2147483671"/>
              <ac:spMk id="12" creationId="{919FE26F-0D16-47F0-8BB1-8ADBDA0BEEFD}"/>
            </ac:spMkLst>
          </pc:spChg>
          <pc:spChg chg="del">
            <ac:chgData name="Jan Marek" userId="641af39a-adc4-4750-88b5-900f7e1316aa" providerId="ADAL" clId="{C222362D-D108-41AF-8865-35852A7E22D3}" dt="2020-09-26T18:01:31.649" v="49" actId="478"/>
            <ac:spMkLst>
              <pc:docMk/>
              <pc:sldMasterMk cId="3970198820" sldId="2147483660"/>
              <pc:sldLayoutMk cId="3052646291" sldId="2147483671"/>
              <ac:spMk id="14" creationId="{3961C7D4-FB2E-4987-A7B6-ABB4996EACE2}"/>
            </ac:spMkLst>
          </pc:spChg>
          <pc:picChg chg="del">
            <ac:chgData name="Jan Marek" userId="641af39a-adc4-4750-88b5-900f7e1316aa" providerId="ADAL" clId="{C222362D-D108-41AF-8865-35852A7E22D3}" dt="2020-09-26T18:01:31.649" v="49" actId="478"/>
            <ac:picMkLst>
              <pc:docMk/>
              <pc:sldMasterMk cId="3970198820" sldId="2147483660"/>
              <pc:sldLayoutMk cId="3052646291" sldId="2147483671"/>
              <ac:picMk id="5" creationId="{24E0DA37-000A-4A79-93A9-508746F4073A}"/>
            </ac:picMkLst>
          </pc:picChg>
        </pc:sldLayoutChg>
        <pc:sldLayoutChg chg="delSp mod">
          <pc:chgData name="Jan Marek" userId="641af39a-adc4-4750-88b5-900f7e1316aa" providerId="ADAL" clId="{C222362D-D108-41AF-8865-35852A7E22D3}" dt="2020-09-26T18:01:35.531" v="50" actId="478"/>
          <pc:sldLayoutMkLst>
            <pc:docMk/>
            <pc:sldMasterMk cId="3970198820" sldId="2147483660"/>
            <pc:sldLayoutMk cId="4045719052" sldId="2147483673"/>
          </pc:sldLayoutMkLst>
          <pc:spChg chg="del">
            <ac:chgData name="Jan Marek" userId="641af39a-adc4-4750-88b5-900f7e1316aa" providerId="ADAL" clId="{C222362D-D108-41AF-8865-35852A7E22D3}" dt="2020-09-26T18:01:35.531" v="50" actId="478"/>
            <ac:spMkLst>
              <pc:docMk/>
              <pc:sldMasterMk cId="3970198820" sldId="2147483660"/>
              <pc:sldLayoutMk cId="4045719052" sldId="2147483673"/>
              <ac:spMk id="2" creationId="{ECA988A1-025A-4376-9AD3-6D545CF7F06E}"/>
            </ac:spMkLst>
          </pc:spChg>
          <pc:spChg chg="del">
            <ac:chgData name="Jan Marek" userId="641af39a-adc4-4750-88b5-900f7e1316aa" providerId="ADAL" clId="{C222362D-D108-41AF-8865-35852A7E22D3}" dt="2020-09-26T18:01:35.531" v="50" actId="478"/>
            <ac:spMkLst>
              <pc:docMk/>
              <pc:sldMasterMk cId="3970198820" sldId="2147483660"/>
              <pc:sldLayoutMk cId="4045719052" sldId="2147483673"/>
              <ac:spMk id="5" creationId="{1889AC26-9D1C-4649-AD84-F101384115DB}"/>
            </ac:spMkLst>
          </pc:spChg>
          <pc:spChg chg="del">
            <ac:chgData name="Jan Marek" userId="641af39a-adc4-4750-88b5-900f7e1316aa" providerId="ADAL" clId="{C222362D-D108-41AF-8865-35852A7E22D3}" dt="2020-09-26T18:01:35.531" v="50" actId="478"/>
            <ac:spMkLst>
              <pc:docMk/>
              <pc:sldMasterMk cId="3970198820" sldId="2147483660"/>
              <pc:sldLayoutMk cId="4045719052" sldId="2147483673"/>
              <ac:spMk id="6" creationId="{42BFC5BB-7814-4BAB-9733-FE35E75B65D7}"/>
            </ac:spMkLst>
          </pc:spChg>
          <pc:picChg chg="del">
            <ac:chgData name="Jan Marek" userId="641af39a-adc4-4750-88b5-900f7e1316aa" providerId="ADAL" clId="{C222362D-D108-41AF-8865-35852A7E22D3}" dt="2020-09-26T18:01:35.531" v="50" actId="478"/>
            <ac:picMkLst>
              <pc:docMk/>
              <pc:sldMasterMk cId="3970198820" sldId="2147483660"/>
              <pc:sldLayoutMk cId="4045719052" sldId="2147483673"/>
              <ac:picMk id="8" creationId="{E7BD1AEA-D5A9-4E0C-947E-73EAF25F8203}"/>
            </ac:picMkLst>
          </pc:picChg>
        </pc:sldLayoutChg>
        <pc:sldLayoutChg chg="del">
          <pc:chgData name="Jan Marek" userId="641af39a-adc4-4750-88b5-900f7e1316aa" providerId="ADAL" clId="{C222362D-D108-41AF-8865-35852A7E22D3}" dt="2020-09-26T18:51:35.121" v="1344" actId="2696"/>
          <pc:sldLayoutMkLst>
            <pc:docMk/>
            <pc:sldMasterMk cId="3970198820" sldId="2147483660"/>
            <pc:sldLayoutMk cId="641125614" sldId="2147483676"/>
          </pc:sldLayoutMkLst>
        </pc:sldLayoutChg>
        <pc:sldLayoutChg chg="addSp delSp modSp add mod modTransition">
          <pc:chgData name="Jan Marek" userId="641af39a-adc4-4750-88b5-900f7e1316aa" providerId="ADAL" clId="{C222362D-D108-41AF-8865-35852A7E22D3}" dt="2020-09-26T19:01:54.201" v="1664" actId="1076"/>
          <pc:sldLayoutMkLst>
            <pc:docMk/>
            <pc:sldMasterMk cId="3970198820" sldId="2147483660"/>
            <pc:sldLayoutMk cId="3048290427" sldId="2147483676"/>
          </pc:sldLayoutMkLst>
          <pc:spChg chg="add del">
            <ac:chgData name="Jan Marek" userId="641af39a-adc4-4750-88b5-900f7e1316aa" providerId="ADAL" clId="{C222362D-D108-41AF-8865-35852A7E22D3}" dt="2020-09-26T19:01:33.168" v="1661" actId="11529"/>
            <ac:spMkLst>
              <pc:docMk/>
              <pc:sldMasterMk cId="3970198820" sldId="2147483660"/>
              <pc:sldLayoutMk cId="3048290427" sldId="2147483676"/>
              <ac:spMk id="2" creationId="{548C54C1-94EF-4856-95C8-D3937CB854A1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3" creationId="{00000000-0000-0000-0000-000000000000}"/>
            </ac:spMkLst>
          </pc:spChg>
          <pc:spChg chg="del mod">
            <ac:chgData name="Jan Marek" userId="641af39a-adc4-4750-88b5-900f7e1316aa" providerId="ADAL" clId="{C222362D-D108-41AF-8865-35852A7E22D3}" dt="2020-09-26T19:01:23.568" v="1660" actId="478"/>
            <ac:spMkLst>
              <pc:docMk/>
              <pc:sldMasterMk cId="3970198820" sldId="2147483660"/>
              <pc:sldLayoutMk cId="3048290427" sldId="2147483676"/>
              <ac:spMk id="4" creationId="{FEE3B8F7-0CD9-4933-A62C-21AA5E4F830B}"/>
            </ac:spMkLst>
          </pc:spChg>
          <pc:spChg chg="add mod">
            <ac:chgData name="Jan Marek" userId="641af39a-adc4-4750-88b5-900f7e1316aa" providerId="ADAL" clId="{C222362D-D108-41AF-8865-35852A7E22D3}" dt="2020-09-26T19:01:54.201" v="1664" actId="1076"/>
            <ac:spMkLst>
              <pc:docMk/>
              <pc:sldMasterMk cId="3970198820" sldId="2147483660"/>
              <pc:sldLayoutMk cId="3048290427" sldId="2147483676"/>
              <ac:spMk id="5" creationId="{24C4142A-C79E-4100-AEB3-DF02A42C56DB}"/>
            </ac:spMkLst>
          </pc:spChg>
          <pc:spChg chg="mod">
            <ac:chgData name="Jan Marek" userId="641af39a-adc4-4750-88b5-900f7e1316aa" providerId="ADAL" clId="{C222362D-D108-41AF-8865-35852A7E22D3}" dt="2020-09-26T18:52:04.656" v="1354" actId="20577"/>
            <ac:spMkLst>
              <pc:docMk/>
              <pc:sldMasterMk cId="3970198820" sldId="2147483660"/>
              <pc:sldLayoutMk cId="3048290427" sldId="2147483676"/>
              <ac:spMk id="7" creationId="{4593C561-556B-4740-81A3-F22B906269FE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9" creationId="{78AF51AB-711C-49B4-8ED0-52DB715B573E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11" creationId="{A35975FC-8045-4B9F-A67E-76044FB06520}"/>
            </ac:spMkLst>
          </pc:spChg>
          <pc:spChg chg="del">
            <ac:chgData name="Jan Marek" userId="641af39a-adc4-4750-88b5-900f7e1316aa" providerId="ADAL" clId="{C222362D-D108-41AF-8865-35852A7E22D3}" dt="2020-09-26T18:56:30.299" v="1429" actId="478"/>
            <ac:spMkLst>
              <pc:docMk/>
              <pc:sldMasterMk cId="3970198820" sldId="2147483660"/>
              <pc:sldLayoutMk cId="3048290427" sldId="2147483676"/>
              <ac:spMk id="13" creationId="{17C9CD33-D52D-4A0C-B2DE-B35FA17A342D}"/>
            </ac:spMkLst>
          </pc:spChg>
        </pc:sldLayoutChg>
      </pc:sldMasterChg>
      <pc:sldMasterChg chg="modSldLayout">
        <pc:chgData name="Jan Marek" userId="641af39a-adc4-4750-88b5-900f7e1316aa" providerId="ADAL" clId="{C222362D-D108-41AF-8865-35852A7E22D3}" dt="2020-09-26T18:00:58.079" v="25"/>
        <pc:sldMasterMkLst>
          <pc:docMk/>
          <pc:sldMasterMk cId="3594685521" sldId="2147483677"/>
        </pc:sldMasterMkLst>
        <pc:sldLayoutChg chg="addSp delSp modSp mod">
          <pc:chgData name="Jan Marek" userId="641af39a-adc4-4750-88b5-900f7e1316aa" providerId="ADAL" clId="{C222362D-D108-41AF-8865-35852A7E22D3}" dt="2020-09-26T18:00:58.079" v="25"/>
          <pc:sldLayoutMkLst>
            <pc:docMk/>
            <pc:sldMasterMk cId="3594685521" sldId="2147483677"/>
            <pc:sldLayoutMk cId="147543901" sldId="2147483672"/>
          </pc:sldLayoutMkLst>
          <pc:spChg chg="add del mod">
            <ac:chgData name="Jan Marek" userId="641af39a-adc4-4750-88b5-900f7e1316aa" providerId="ADAL" clId="{C222362D-D108-41AF-8865-35852A7E22D3}" dt="2020-09-26T18:00:58.079" v="25"/>
            <ac:spMkLst>
              <pc:docMk/>
              <pc:sldMasterMk cId="3594685521" sldId="2147483677"/>
              <pc:sldLayoutMk cId="147543901" sldId="2147483672"/>
              <ac:spMk id="2" creationId="{2889E07A-5C4C-4264-920F-721AF6508B95}"/>
            </ac:spMkLst>
          </pc:sp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7" creationId="{7143143F-667A-4904-A9F4-B914AA65C86F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26" creationId="{AECE1995-158C-48EB-B089-F7330979ED0B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28" creationId="{4288AAA5-611B-4FB1-959C-10DFFB4BCB37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30" creationId="{C760C16B-00F8-4034-B76B-3F1AE1E11A2C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32" creationId="{8B254DEE-C98C-4C00-B3B1-C4C23C2FD0DD}"/>
            </ac:picMkLst>
          </pc:picChg>
          <pc:picChg chg="del">
            <ac:chgData name="Jan Marek" userId="641af39a-adc4-4750-88b5-900f7e1316aa" providerId="ADAL" clId="{C222362D-D108-41AF-8865-35852A7E22D3}" dt="2020-09-26T18:00:36.773" v="0" actId="478"/>
            <ac:picMkLst>
              <pc:docMk/>
              <pc:sldMasterMk cId="3594685521" sldId="2147483677"/>
              <pc:sldLayoutMk cId="147543901" sldId="2147483672"/>
              <ac:picMk id="1036" creationId="{73245812-C901-4284-AD18-464CF40AF7E6}"/>
            </ac:picMkLst>
          </pc:picChg>
        </pc:sldLayoutChg>
      </pc:sldMasterChg>
    </pc:docChg>
  </pc:docChgLst>
  <pc:docChgLst>
    <pc:chgData name="Jan Marek" userId="641af39a-adc4-4750-88b5-900f7e1316aa" providerId="ADAL" clId="{B98B7C07-F211-482B-A2EA-3F6879D65AD6}"/>
    <pc:docChg chg="undo custSel addSld delSld modSld sldOrd modSection">
      <pc:chgData name="Jan Marek" userId="641af39a-adc4-4750-88b5-900f7e1316aa" providerId="ADAL" clId="{B98B7C07-F211-482B-A2EA-3F6879D65AD6}" dt="2020-10-01T06:55:19.510" v="1055" actId="20577"/>
      <pc:docMkLst>
        <pc:docMk/>
      </pc:docMkLst>
      <pc:sldChg chg="modSp mod">
        <pc:chgData name="Jan Marek" userId="641af39a-adc4-4750-88b5-900f7e1316aa" providerId="ADAL" clId="{B98B7C07-F211-482B-A2EA-3F6879D65AD6}" dt="2020-09-29T06:00:02.962" v="7" actId="20577"/>
        <pc:sldMkLst>
          <pc:docMk/>
          <pc:sldMk cId="3164212139" sldId="256"/>
        </pc:sldMkLst>
        <pc:spChg chg="mod">
          <ac:chgData name="Jan Marek" userId="641af39a-adc4-4750-88b5-900f7e1316aa" providerId="ADAL" clId="{B98B7C07-F211-482B-A2EA-3F6879D65AD6}" dt="2020-09-29T06:00:02.962" v="7" actId="20577"/>
          <ac:spMkLst>
            <pc:docMk/>
            <pc:sldMk cId="3164212139" sldId="256"/>
            <ac:spMk id="2" creationId="{2AA2B7C0-42B7-44E8-AC4C-A59FB612848C}"/>
          </ac:spMkLst>
        </pc:spChg>
      </pc:sldChg>
      <pc:sldChg chg="del">
        <pc:chgData name="Jan Marek" userId="641af39a-adc4-4750-88b5-900f7e1316aa" providerId="ADAL" clId="{B98B7C07-F211-482B-A2EA-3F6879D65AD6}" dt="2020-09-29T06:08:49.733" v="854" actId="47"/>
        <pc:sldMkLst>
          <pc:docMk/>
          <pc:sldMk cId="736963585" sldId="258"/>
        </pc:sldMkLst>
      </pc:sldChg>
      <pc:sldChg chg="del">
        <pc:chgData name="Jan Marek" userId="641af39a-adc4-4750-88b5-900f7e1316aa" providerId="ADAL" clId="{B98B7C07-F211-482B-A2EA-3F6879D65AD6}" dt="2020-09-29T06:08:49.733" v="854" actId="47"/>
        <pc:sldMkLst>
          <pc:docMk/>
          <pc:sldMk cId="2773834039" sldId="259"/>
        </pc:sldMkLst>
      </pc:sldChg>
      <pc:sldChg chg="modSp mod">
        <pc:chgData name="Jan Marek" userId="641af39a-adc4-4750-88b5-900f7e1316aa" providerId="ADAL" clId="{B98B7C07-F211-482B-A2EA-3F6879D65AD6}" dt="2020-09-29T06:09:11.609" v="864" actId="20577"/>
        <pc:sldMkLst>
          <pc:docMk/>
          <pc:sldMk cId="197914443" sldId="263"/>
        </pc:sldMkLst>
        <pc:spChg chg="mod">
          <ac:chgData name="Jan Marek" userId="641af39a-adc4-4750-88b5-900f7e1316aa" providerId="ADAL" clId="{B98B7C07-F211-482B-A2EA-3F6879D65AD6}" dt="2020-09-29T06:09:11.609" v="864" actId="20577"/>
          <ac:spMkLst>
            <pc:docMk/>
            <pc:sldMk cId="197914443" sldId="263"/>
            <ac:spMk id="5" creationId="{1EAAF2DD-0D6B-491A-877A-2900FA5FEABA}"/>
          </ac:spMkLst>
        </pc:spChg>
      </pc:sldChg>
      <pc:sldChg chg="del">
        <pc:chgData name="Jan Marek" userId="641af39a-adc4-4750-88b5-900f7e1316aa" providerId="ADAL" clId="{B98B7C07-F211-482B-A2EA-3F6879D65AD6}" dt="2020-09-29T06:08:49.733" v="854" actId="47"/>
        <pc:sldMkLst>
          <pc:docMk/>
          <pc:sldMk cId="3141564426" sldId="264"/>
        </pc:sldMkLst>
      </pc:sldChg>
      <pc:sldChg chg="del">
        <pc:chgData name="Jan Marek" userId="641af39a-adc4-4750-88b5-900f7e1316aa" providerId="ADAL" clId="{B98B7C07-F211-482B-A2EA-3F6879D65AD6}" dt="2020-09-29T06:08:49.733" v="854" actId="47"/>
        <pc:sldMkLst>
          <pc:docMk/>
          <pc:sldMk cId="2433601148" sldId="265"/>
        </pc:sldMkLst>
      </pc:sldChg>
      <pc:sldChg chg="del">
        <pc:chgData name="Jan Marek" userId="641af39a-adc4-4750-88b5-900f7e1316aa" providerId="ADAL" clId="{B98B7C07-F211-482B-A2EA-3F6879D65AD6}" dt="2020-09-29T06:08:49.733" v="854" actId="47"/>
        <pc:sldMkLst>
          <pc:docMk/>
          <pc:sldMk cId="3545653987" sldId="266"/>
        </pc:sldMkLst>
      </pc:sldChg>
      <pc:sldChg chg="del">
        <pc:chgData name="Jan Marek" userId="641af39a-adc4-4750-88b5-900f7e1316aa" providerId="ADAL" clId="{B98B7C07-F211-482B-A2EA-3F6879D65AD6}" dt="2020-09-29T06:08:49.733" v="854" actId="47"/>
        <pc:sldMkLst>
          <pc:docMk/>
          <pc:sldMk cId="367050079" sldId="267"/>
        </pc:sldMkLst>
      </pc:sldChg>
      <pc:sldChg chg="del">
        <pc:chgData name="Jan Marek" userId="641af39a-adc4-4750-88b5-900f7e1316aa" providerId="ADAL" clId="{B98B7C07-F211-482B-A2EA-3F6879D65AD6}" dt="2020-09-29T06:08:49.733" v="854" actId="47"/>
        <pc:sldMkLst>
          <pc:docMk/>
          <pc:sldMk cId="1422352554" sldId="268"/>
        </pc:sldMkLst>
      </pc:sldChg>
      <pc:sldChg chg="del">
        <pc:chgData name="Jan Marek" userId="641af39a-adc4-4750-88b5-900f7e1316aa" providerId="ADAL" clId="{B98B7C07-F211-482B-A2EA-3F6879D65AD6}" dt="2020-09-29T06:08:49.733" v="854" actId="47"/>
        <pc:sldMkLst>
          <pc:docMk/>
          <pc:sldMk cId="324281398" sldId="269"/>
        </pc:sldMkLst>
      </pc:sldChg>
      <pc:sldChg chg="del">
        <pc:chgData name="Jan Marek" userId="641af39a-adc4-4750-88b5-900f7e1316aa" providerId="ADAL" clId="{B98B7C07-F211-482B-A2EA-3F6879D65AD6}" dt="2020-09-29T06:08:49.733" v="854" actId="47"/>
        <pc:sldMkLst>
          <pc:docMk/>
          <pc:sldMk cId="3783105710" sldId="270"/>
        </pc:sldMkLst>
      </pc:sldChg>
      <pc:sldChg chg="del">
        <pc:chgData name="Jan Marek" userId="641af39a-adc4-4750-88b5-900f7e1316aa" providerId="ADAL" clId="{B98B7C07-F211-482B-A2EA-3F6879D65AD6}" dt="2020-09-29T06:08:49.733" v="854" actId="47"/>
        <pc:sldMkLst>
          <pc:docMk/>
          <pc:sldMk cId="4131924344" sldId="271"/>
        </pc:sldMkLst>
      </pc:sldChg>
      <pc:sldChg chg="modSp del mod">
        <pc:chgData name="Jan Marek" userId="641af39a-adc4-4750-88b5-900f7e1316aa" providerId="ADAL" clId="{B98B7C07-F211-482B-A2EA-3F6879D65AD6}" dt="2020-09-29T06:09:05.569" v="856" actId="47"/>
        <pc:sldMkLst>
          <pc:docMk/>
          <pc:sldMk cId="4003324133" sldId="272"/>
        </pc:sldMkLst>
        <pc:spChg chg="mod">
          <ac:chgData name="Jan Marek" userId="641af39a-adc4-4750-88b5-900f7e1316aa" providerId="ADAL" clId="{B98B7C07-F211-482B-A2EA-3F6879D65AD6}" dt="2020-09-29T06:08:54.957" v="855" actId="20577"/>
          <ac:spMkLst>
            <pc:docMk/>
            <pc:sldMk cId="4003324133" sldId="272"/>
            <ac:spMk id="15" creationId="{64E4BF5A-7F98-4D25-B1DC-82A91002E598}"/>
          </ac:spMkLst>
        </pc:spChg>
      </pc:sldChg>
      <pc:sldChg chg="del">
        <pc:chgData name="Jan Marek" userId="641af39a-adc4-4750-88b5-900f7e1316aa" providerId="ADAL" clId="{B98B7C07-F211-482B-A2EA-3F6879D65AD6}" dt="2020-09-29T06:08:49.733" v="854" actId="47"/>
        <pc:sldMkLst>
          <pc:docMk/>
          <pc:sldMk cId="1785337934" sldId="273"/>
        </pc:sldMkLst>
      </pc:sldChg>
      <pc:sldChg chg="del">
        <pc:chgData name="Jan Marek" userId="641af39a-adc4-4750-88b5-900f7e1316aa" providerId="ADAL" clId="{B98B7C07-F211-482B-A2EA-3F6879D65AD6}" dt="2020-09-29T06:08:49.733" v="854" actId="47"/>
        <pc:sldMkLst>
          <pc:docMk/>
          <pc:sldMk cId="2411066044" sldId="274"/>
        </pc:sldMkLst>
      </pc:sldChg>
      <pc:sldChg chg="del">
        <pc:chgData name="Jan Marek" userId="641af39a-adc4-4750-88b5-900f7e1316aa" providerId="ADAL" clId="{B98B7C07-F211-482B-A2EA-3F6879D65AD6}" dt="2020-09-29T06:08:49.733" v="854" actId="47"/>
        <pc:sldMkLst>
          <pc:docMk/>
          <pc:sldMk cId="3969280219" sldId="275"/>
        </pc:sldMkLst>
      </pc:sldChg>
      <pc:sldChg chg="new del">
        <pc:chgData name="Jan Marek" userId="641af39a-adc4-4750-88b5-900f7e1316aa" providerId="ADAL" clId="{B98B7C07-F211-482B-A2EA-3F6879D65AD6}" dt="2020-09-29T06:00:52.657" v="9" actId="47"/>
        <pc:sldMkLst>
          <pc:docMk/>
          <pc:sldMk cId="3831404381" sldId="276"/>
        </pc:sldMkLst>
      </pc:sldChg>
      <pc:sldChg chg="addSp delSp modSp mod chgLayout">
        <pc:chgData name="Jan Marek" userId="641af39a-adc4-4750-88b5-900f7e1316aa" providerId="ADAL" clId="{B98B7C07-F211-482B-A2EA-3F6879D65AD6}" dt="2020-09-29T06:01:56.644" v="106" actId="20577"/>
        <pc:sldMkLst>
          <pc:docMk/>
          <pc:sldMk cId="2666565673" sldId="277"/>
        </pc:sldMkLst>
        <pc:spChg chg="mod ord">
          <ac:chgData name="Jan Marek" userId="641af39a-adc4-4750-88b5-900f7e1316aa" providerId="ADAL" clId="{B98B7C07-F211-482B-A2EA-3F6879D65AD6}" dt="2020-09-29T06:00:58.312" v="10" actId="6264"/>
          <ac:spMkLst>
            <pc:docMk/>
            <pc:sldMk cId="2666565673" sldId="277"/>
            <ac:spMk id="2" creationId="{7CC77D68-785B-413F-8DC6-8773299864E2}"/>
          </ac:spMkLst>
        </pc:spChg>
        <pc:spChg chg="mod ord">
          <ac:chgData name="Jan Marek" userId="641af39a-adc4-4750-88b5-900f7e1316aa" providerId="ADAL" clId="{B98B7C07-F211-482B-A2EA-3F6879D65AD6}" dt="2020-09-29T06:01:56.644" v="106" actId="20577"/>
          <ac:spMkLst>
            <pc:docMk/>
            <pc:sldMk cId="2666565673" sldId="277"/>
            <ac:spMk id="3" creationId="{E42D1142-7D51-4E5F-8DAB-C383B465CB65}"/>
          </ac:spMkLst>
        </pc:spChg>
        <pc:spChg chg="del mod ord">
          <ac:chgData name="Jan Marek" userId="641af39a-adc4-4750-88b5-900f7e1316aa" providerId="ADAL" clId="{B98B7C07-F211-482B-A2EA-3F6879D65AD6}" dt="2020-09-29T06:01:05.360" v="11" actId="478"/>
          <ac:spMkLst>
            <pc:docMk/>
            <pc:sldMk cId="2666565673" sldId="277"/>
            <ac:spMk id="4" creationId="{4F565B1F-4713-4516-9221-3CE4E341264E}"/>
          </ac:spMkLst>
        </pc:spChg>
        <pc:spChg chg="del mod ord">
          <ac:chgData name="Jan Marek" userId="641af39a-adc4-4750-88b5-900f7e1316aa" providerId="ADAL" clId="{B98B7C07-F211-482B-A2EA-3F6879D65AD6}" dt="2020-09-29T06:01:07.680" v="12" actId="478"/>
          <ac:spMkLst>
            <pc:docMk/>
            <pc:sldMk cId="2666565673" sldId="277"/>
            <ac:spMk id="5" creationId="{EBBDC47B-EF90-4D3F-8F75-E5937E215C49}"/>
          </ac:spMkLst>
        </pc:spChg>
        <pc:spChg chg="add del mod">
          <ac:chgData name="Jan Marek" userId="641af39a-adc4-4750-88b5-900f7e1316aa" providerId="ADAL" clId="{B98B7C07-F211-482B-A2EA-3F6879D65AD6}" dt="2020-09-29T06:00:58.312" v="10" actId="6264"/>
          <ac:spMkLst>
            <pc:docMk/>
            <pc:sldMk cId="2666565673" sldId="277"/>
            <ac:spMk id="6" creationId="{BA013FDB-8A2E-4FD9-8AFC-DFBC9BCF6F08}"/>
          </ac:spMkLst>
        </pc:spChg>
        <pc:spChg chg="add del mod">
          <ac:chgData name="Jan Marek" userId="641af39a-adc4-4750-88b5-900f7e1316aa" providerId="ADAL" clId="{B98B7C07-F211-482B-A2EA-3F6879D65AD6}" dt="2020-09-29T06:00:58.312" v="10" actId="6264"/>
          <ac:spMkLst>
            <pc:docMk/>
            <pc:sldMk cId="2666565673" sldId="277"/>
            <ac:spMk id="7" creationId="{E335955C-C603-4CF9-A320-BBCF71BC10EB}"/>
          </ac:spMkLst>
        </pc:spChg>
      </pc:sldChg>
      <pc:sldChg chg="addSp delSp modSp new mod modClrScheme chgLayout">
        <pc:chgData name="Jan Marek" userId="641af39a-adc4-4750-88b5-900f7e1316aa" providerId="ADAL" clId="{B98B7C07-F211-482B-A2EA-3F6879D65AD6}" dt="2020-09-29T06:02:50.330" v="222" actId="20577"/>
        <pc:sldMkLst>
          <pc:docMk/>
          <pc:sldMk cId="1146960166" sldId="278"/>
        </pc:sldMkLst>
        <pc:spChg chg="del mod ord">
          <ac:chgData name="Jan Marek" userId="641af39a-adc4-4750-88b5-900f7e1316aa" providerId="ADAL" clId="{B98B7C07-F211-482B-A2EA-3F6879D65AD6}" dt="2020-09-29T06:02:19.837" v="108" actId="700"/>
          <ac:spMkLst>
            <pc:docMk/>
            <pc:sldMk cId="1146960166" sldId="278"/>
            <ac:spMk id="2" creationId="{0F4FAD16-F4CC-4DF2-AE75-ACB3C3909658}"/>
          </ac:spMkLst>
        </pc:spChg>
        <pc:spChg chg="del mod ord">
          <ac:chgData name="Jan Marek" userId="641af39a-adc4-4750-88b5-900f7e1316aa" providerId="ADAL" clId="{B98B7C07-F211-482B-A2EA-3F6879D65AD6}" dt="2020-09-29T06:02:19.837" v="108" actId="700"/>
          <ac:spMkLst>
            <pc:docMk/>
            <pc:sldMk cId="1146960166" sldId="278"/>
            <ac:spMk id="3" creationId="{F07F047C-5C96-4AB0-AAC9-2221ADEF5836}"/>
          </ac:spMkLst>
        </pc:spChg>
        <pc:spChg chg="add mod ord">
          <ac:chgData name="Jan Marek" userId="641af39a-adc4-4750-88b5-900f7e1316aa" providerId="ADAL" clId="{B98B7C07-F211-482B-A2EA-3F6879D65AD6}" dt="2020-09-29T06:02:30.375" v="150" actId="20577"/>
          <ac:spMkLst>
            <pc:docMk/>
            <pc:sldMk cId="1146960166" sldId="278"/>
            <ac:spMk id="4" creationId="{FC46DC37-4F2F-40B8-BDD7-9F37C2CE91EE}"/>
          </ac:spMkLst>
        </pc:spChg>
        <pc:spChg chg="add mod ord">
          <ac:chgData name="Jan Marek" userId="641af39a-adc4-4750-88b5-900f7e1316aa" providerId="ADAL" clId="{B98B7C07-F211-482B-A2EA-3F6879D65AD6}" dt="2020-09-29T06:02:50.330" v="222" actId="20577"/>
          <ac:spMkLst>
            <pc:docMk/>
            <pc:sldMk cId="1146960166" sldId="278"/>
            <ac:spMk id="5" creationId="{0D58CB66-9961-45C4-A96C-F72AA2DED0A8}"/>
          </ac:spMkLst>
        </pc:spChg>
      </pc:sldChg>
      <pc:sldChg chg="addSp delSp modSp new mod modClrScheme chgLayout">
        <pc:chgData name="Jan Marek" userId="641af39a-adc4-4750-88b5-900f7e1316aa" providerId="ADAL" clId="{B98B7C07-F211-482B-A2EA-3F6879D65AD6}" dt="2020-09-29T06:05:13.875" v="513" actId="20577"/>
        <pc:sldMkLst>
          <pc:docMk/>
          <pc:sldMk cId="4154609987" sldId="279"/>
        </pc:sldMkLst>
        <pc:spChg chg="del mod ord">
          <ac:chgData name="Jan Marek" userId="641af39a-adc4-4750-88b5-900f7e1316aa" providerId="ADAL" clId="{B98B7C07-F211-482B-A2EA-3F6879D65AD6}" dt="2020-09-29T06:03:05.559" v="224" actId="700"/>
          <ac:spMkLst>
            <pc:docMk/>
            <pc:sldMk cId="4154609987" sldId="279"/>
            <ac:spMk id="2" creationId="{11743948-F1CD-43A5-B922-3CDB3CD5F422}"/>
          </ac:spMkLst>
        </pc:spChg>
        <pc:spChg chg="del mod ord">
          <ac:chgData name="Jan Marek" userId="641af39a-adc4-4750-88b5-900f7e1316aa" providerId="ADAL" clId="{B98B7C07-F211-482B-A2EA-3F6879D65AD6}" dt="2020-09-29T06:03:05.559" v="224" actId="700"/>
          <ac:spMkLst>
            <pc:docMk/>
            <pc:sldMk cId="4154609987" sldId="279"/>
            <ac:spMk id="3" creationId="{322638E7-5B63-40B2-B6E2-E2C9789ACC4A}"/>
          </ac:spMkLst>
        </pc:spChg>
        <pc:spChg chg="add mod ord">
          <ac:chgData name="Jan Marek" userId="641af39a-adc4-4750-88b5-900f7e1316aa" providerId="ADAL" clId="{B98B7C07-F211-482B-A2EA-3F6879D65AD6}" dt="2020-09-29T06:03:09.225" v="234" actId="20577"/>
          <ac:spMkLst>
            <pc:docMk/>
            <pc:sldMk cId="4154609987" sldId="279"/>
            <ac:spMk id="4" creationId="{CF975996-BEA5-4A6E-9B34-1F24173394AF}"/>
          </ac:spMkLst>
        </pc:spChg>
        <pc:spChg chg="add mod ord">
          <ac:chgData name="Jan Marek" userId="641af39a-adc4-4750-88b5-900f7e1316aa" providerId="ADAL" clId="{B98B7C07-F211-482B-A2EA-3F6879D65AD6}" dt="2020-09-29T06:05:13.875" v="513" actId="20577"/>
          <ac:spMkLst>
            <pc:docMk/>
            <pc:sldMk cId="4154609987" sldId="279"/>
            <ac:spMk id="5" creationId="{F50F8D19-C60C-4694-80E0-C020C7F537ED}"/>
          </ac:spMkLst>
        </pc:spChg>
      </pc:sldChg>
      <pc:sldChg chg="modSp new mod">
        <pc:chgData name="Jan Marek" userId="641af39a-adc4-4750-88b5-900f7e1316aa" providerId="ADAL" clId="{B98B7C07-F211-482B-A2EA-3F6879D65AD6}" dt="2020-09-29T06:08:02.559" v="853" actId="20577"/>
        <pc:sldMkLst>
          <pc:docMk/>
          <pc:sldMk cId="3837139804" sldId="280"/>
        </pc:sldMkLst>
        <pc:spChg chg="mod">
          <ac:chgData name="Jan Marek" userId="641af39a-adc4-4750-88b5-900f7e1316aa" providerId="ADAL" clId="{B98B7C07-F211-482B-A2EA-3F6879D65AD6}" dt="2020-09-29T06:06:47.137" v="584" actId="20577"/>
          <ac:spMkLst>
            <pc:docMk/>
            <pc:sldMk cId="3837139804" sldId="280"/>
            <ac:spMk id="2" creationId="{C7AF92E6-14EA-4CC0-A7D5-7811163873D7}"/>
          </ac:spMkLst>
        </pc:spChg>
        <pc:spChg chg="mod">
          <ac:chgData name="Jan Marek" userId="641af39a-adc4-4750-88b5-900f7e1316aa" providerId="ADAL" clId="{B98B7C07-F211-482B-A2EA-3F6879D65AD6}" dt="2020-09-29T06:08:02.559" v="853" actId="20577"/>
          <ac:spMkLst>
            <pc:docMk/>
            <pc:sldMk cId="3837139804" sldId="280"/>
            <ac:spMk id="3" creationId="{DE68FF6E-25F6-4E9C-98E8-BEAD2F1EAFE3}"/>
          </ac:spMkLst>
        </pc:spChg>
      </pc:sldChg>
      <pc:sldChg chg="modSp add mod ord">
        <pc:chgData name="Jan Marek" userId="641af39a-adc4-4750-88b5-900f7e1316aa" providerId="ADAL" clId="{B98B7C07-F211-482B-A2EA-3F6879D65AD6}" dt="2020-10-01T06:55:19.510" v="1055" actId="20577"/>
        <pc:sldMkLst>
          <pc:docMk/>
          <pc:sldMk cId="386657569" sldId="281"/>
        </pc:sldMkLst>
        <pc:spChg chg="mod">
          <ac:chgData name="Jan Marek" userId="641af39a-adc4-4750-88b5-900f7e1316aa" providerId="ADAL" clId="{B98B7C07-F211-482B-A2EA-3F6879D65AD6}" dt="2020-10-01T06:55:19.510" v="1055" actId="20577"/>
          <ac:spMkLst>
            <pc:docMk/>
            <pc:sldMk cId="386657569" sldId="281"/>
            <ac:spMk id="2" creationId="{2AA2B7C0-42B7-44E8-AC4C-A59FB612848C}"/>
          </ac:spMkLst>
        </pc:spChg>
      </pc:sldChg>
      <pc:sldChg chg="addSp modSp new mod">
        <pc:chgData name="Jan Marek" userId="641af39a-adc4-4750-88b5-900f7e1316aa" providerId="ADAL" clId="{B98B7C07-F211-482B-A2EA-3F6879D65AD6}" dt="2020-09-29T06:10:41.927" v="954" actId="1076"/>
        <pc:sldMkLst>
          <pc:docMk/>
          <pc:sldMk cId="2848051570" sldId="282"/>
        </pc:sldMkLst>
        <pc:spChg chg="mod">
          <ac:chgData name="Jan Marek" userId="641af39a-adc4-4750-88b5-900f7e1316aa" providerId="ADAL" clId="{B98B7C07-F211-482B-A2EA-3F6879D65AD6}" dt="2020-09-29T06:09:27.952" v="886" actId="20577"/>
          <ac:spMkLst>
            <pc:docMk/>
            <pc:sldMk cId="2848051570" sldId="282"/>
            <ac:spMk id="2" creationId="{662E38B4-E6A5-42A2-9185-6DB00DC93FCE}"/>
          </ac:spMkLst>
        </pc:spChg>
        <pc:spChg chg="mod">
          <ac:chgData name="Jan Marek" userId="641af39a-adc4-4750-88b5-900f7e1316aa" providerId="ADAL" clId="{B98B7C07-F211-482B-A2EA-3F6879D65AD6}" dt="2020-09-29T06:10:08.764" v="951" actId="5793"/>
          <ac:spMkLst>
            <pc:docMk/>
            <pc:sldMk cId="2848051570" sldId="282"/>
            <ac:spMk id="3" creationId="{1451F2D0-441B-4E0A-B0B7-374EA2E8196A}"/>
          </ac:spMkLst>
        </pc:spChg>
        <pc:picChg chg="add mod">
          <ac:chgData name="Jan Marek" userId="641af39a-adc4-4750-88b5-900f7e1316aa" providerId="ADAL" clId="{B98B7C07-F211-482B-A2EA-3F6879D65AD6}" dt="2020-09-29T06:10:41.927" v="954" actId="1076"/>
          <ac:picMkLst>
            <pc:docMk/>
            <pc:sldMk cId="2848051570" sldId="282"/>
            <ac:picMk id="5" creationId="{E5805D3D-590A-4AFA-9B18-ACBF61A5ECBC}"/>
          </ac:picMkLst>
        </pc:picChg>
      </pc:sldChg>
      <pc:sldChg chg="modSp new mod">
        <pc:chgData name="Jan Marek" userId="641af39a-adc4-4750-88b5-900f7e1316aa" providerId="ADAL" clId="{B98B7C07-F211-482B-A2EA-3F6879D65AD6}" dt="2020-09-29T06:11:48.509" v="988" actId="20577"/>
        <pc:sldMkLst>
          <pc:docMk/>
          <pc:sldMk cId="3347574146" sldId="283"/>
        </pc:sldMkLst>
        <pc:spChg chg="mod">
          <ac:chgData name="Jan Marek" userId="641af39a-adc4-4750-88b5-900f7e1316aa" providerId="ADAL" clId="{B98B7C07-F211-482B-A2EA-3F6879D65AD6}" dt="2020-09-29T06:11:03.234" v="977" actId="20577"/>
          <ac:spMkLst>
            <pc:docMk/>
            <pc:sldMk cId="3347574146" sldId="283"/>
            <ac:spMk id="2" creationId="{1B1A2F36-1089-4EED-9CDB-1D2C4F5733EE}"/>
          </ac:spMkLst>
        </pc:spChg>
        <pc:spChg chg="mod">
          <ac:chgData name="Jan Marek" userId="641af39a-adc4-4750-88b5-900f7e1316aa" providerId="ADAL" clId="{B98B7C07-F211-482B-A2EA-3F6879D65AD6}" dt="2020-09-29T06:11:48.509" v="988" actId="20577"/>
          <ac:spMkLst>
            <pc:docMk/>
            <pc:sldMk cId="3347574146" sldId="283"/>
            <ac:spMk id="3" creationId="{A43F144D-9EF7-4881-A418-C81772DA32A5}"/>
          </ac:spMkLst>
        </pc:spChg>
      </pc:sldChg>
      <pc:sldChg chg="modSp new mod">
        <pc:chgData name="Jan Marek" userId="641af39a-adc4-4750-88b5-900f7e1316aa" providerId="ADAL" clId="{B98B7C07-F211-482B-A2EA-3F6879D65AD6}" dt="2020-09-29T06:13:13.806" v="1038"/>
        <pc:sldMkLst>
          <pc:docMk/>
          <pc:sldMk cId="3397608760" sldId="284"/>
        </pc:sldMkLst>
        <pc:spChg chg="mod">
          <ac:chgData name="Jan Marek" userId="641af39a-adc4-4750-88b5-900f7e1316aa" providerId="ADAL" clId="{B98B7C07-F211-482B-A2EA-3F6879D65AD6}" dt="2020-09-29T06:12:14.924" v="1005" actId="20577"/>
          <ac:spMkLst>
            <pc:docMk/>
            <pc:sldMk cId="3397608760" sldId="284"/>
            <ac:spMk id="2" creationId="{32E63436-44DC-47D0-ADBA-1821C0D48EE0}"/>
          </ac:spMkLst>
        </pc:spChg>
        <pc:spChg chg="mod">
          <ac:chgData name="Jan Marek" userId="641af39a-adc4-4750-88b5-900f7e1316aa" providerId="ADAL" clId="{B98B7C07-F211-482B-A2EA-3F6879D65AD6}" dt="2020-09-29T06:13:13.806" v="1038"/>
          <ac:spMkLst>
            <pc:docMk/>
            <pc:sldMk cId="3397608760" sldId="284"/>
            <ac:spMk id="3" creationId="{33AB7729-9D93-4ED3-ABDA-7E679F551AEE}"/>
          </ac:spMkLst>
        </pc:spChg>
      </pc:sldChg>
    </pc:docChg>
  </pc:docChgLst>
  <pc:docChgLst>
    <pc:chgData name="Jan Marek" userId="641af39a-adc4-4750-88b5-900f7e1316aa" providerId="ADAL" clId="{469CF724-99F6-444C-B3AB-A15873FB6D40}"/>
    <pc:docChg chg="undo custSel modSld addMainMaster delMainMaster modMainMaster">
      <pc:chgData name="Jan Marek" userId="641af39a-adc4-4750-88b5-900f7e1316aa" providerId="ADAL" clId="{469CF724-99F6-444C-B3AB-A15873FB6D40}" dt="2020-09-26T17:57:59.587" v="183" actId="6014"/>
      <pc:docMkLst>
        <pc:docMk/>
      </pc:docMkLst>
      <pc:sldChg chg="mod chgLayout">
        <pc:chgData name="Jan Marek" userId="641af39a-adc4-4750-88b5-900f7e1316aa" providerId="ADAL" clId="{469CF724-99F6-444C-B3AB-A15873FB6D40}" dt="2020-09-26T17:57:13.709" v="181" actId="700"/>
        <pc:sldMkLst>
          <pc:docMk/>
          <pc:sldMk cId="3230252103" sldId="257"/>
        </pc:sldMkLst>
      </pc:sldChg>
      <pc:sldMasterChg chg="addSp delSp modSp mod modSldLayout sldLayoutOrd">
        <pc:chgData name="Jan Marek" userId="641af39a-adc4-4750-88b5-900f7e1316aa" providerId="ADAL" clId="{469CF724-99F6-444C-B3AB-A15873FB6D40}" dt="2020-09-26T17:57:45.210" v="182" actId="6014"/>
        <pc:sldMasterMkLst>
          <pc:docMk/>
          <pc:sldMasterMk cId="3970198820" sldId="2147483660"/>
        </pc:sldMasterMkLst>
        <pc:spChg chg="mod">
          <ac:chgData name="Jan Marek" userId="641af39a-adc4-4750-88b5-900f7e1316aa" providerId="ADAL" clId="{469CF724-99F6-444C-B3AB-A15873FB6D40}" dt="2020-09-26T17:39:12.396" v="13" actId="20577"/>
          <ac:spMkLst>
            <pc:docMk/>
            <pc:sldMasterMk cId="3970198820" sldId="2147483660"/>
            <ac:spMk id="32" creationId="{9AF67BDD-6A0E-4DEF-81C0-FB4C521E09C2}"/>
          </ac:spMkLst>
        </pc:sp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2" creationId="{97DC028A-7015-4080-A7BD-05C335D544F7}"/>
          </ac:picMkLst>
        </pc:picChg>
        <pc:picChg chg="add del">
          <ac:chgData name="Jan Marek" userId="641af39a-adc4-4750-88b5-900f7e1316aa" providerId="ADAL" clId="{469CF724-99F6-444C-B3AB-A15873FB6D40}" dt="2020-09-26T17:49:07.288" v="135" actId="478"/>
          <ac:picMkLst>
            <pc:docMk/>
            <pc:sldMasterMk cId="3970198820" sldId="2147483660"/>
            <ac:picMk id="3" creationId="{1E77BB7C-1A8E-4A8E-8D8E-5680CFAF9860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4" creationId="{1A023F48-10C7-4847-BAF9-C94C11565943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5" creationId="{D3764D58-61BD-483E-B082-9E9E36518C17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6" creationId="{9038037C-D429-45EA-8AE7-29D3ECAFD0A2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7" creationId="{F1B0312C-1D6D-4271-B3E1-49CC58ADB95F}"/>
          </ac:picMkLst>
        </pc:picChg>
        <pc:picChg chg="add del">
          <ac:chgData name="Jan Marek" userId="641af39a-adc4-4750-88b5-900f7e1316aa" providerId="ADAL" clId="{469CF724-99F6-444C-B3AB-A15873FB6D40}" dt="2020-09-26T17:49:03.543" v="133" actId="478"/>
          <ac:picMkLst>
            <pc:docMk/>
            <pc:sldMasterMk cId="3970198820" sldId="2147483660"/>
            <ac:picMk id="8" creationId="{C8E14EC6-411C-4E4D-9F02-73F5B68C7422}"/>
          </ac:picMkLst>
        </pc:picChg>
        <pc:picChg chg="add mod">
          <ac:chgData name="Jan Marek" userId="641af39a-adc4-4750-88b5-900f7e1316aa" providerId="ADAL" clId="{469CF724-99F6-444C-B3AB-A15873FB6D40}" dt="2020-09-26T17:48:47.853" v="131" actId="1076"/>
          <ac:picMkLst>
            <pc:docMk/>
            <pc:sldMasterMk cId="3970198820" sldId="2147483660"/>
            <ac:picMk id="9" creationId="{EB8E8D1E-327B-4CA7-B953-3A9B45E2D196}"/>
          </ac:picMkLst>
        </pc:picChg>
        <pc:picChg chg="add del">
          <ac:chgData name="Jan Marek" userId="641af39a-adc4-4750-88b5-900f7e1316aa" providerId="ADAL" clId="{469CF724-99F6-444C-B3AB-A15873FB6D40}" dt="2020-09-26T17:49:05.041" v="134" actId="478"/>
          <ac:picMkLst>
            <pc:docMk/>
            <pc:sldMasterMk cId="3970198820" sldId="2147483660"/>
            <ac:picMk id="10" creationId="{8612CCD0-2B99-4830-8D79-47968A447DDC}"/>
          </ac:picMkLst>
        </pc:picChg>
        <pc:picChg chg="add mod">
          <ac:chgData name="Jan Marek" userId="641af39a-adc4-4750-88b5-900f7e1316aa" providerId="ADAL" clId="{469CF724-99F6-444C-B3AB-A15873FB6D40}" dt="2020-09-26T17:46:02.122" v="99" actId="1076"/>
          <ac:picMkLst>
            <pc:docMk/>
            <pc:sldMasterMk cId="3970198820" sldId="2147483660"/>
            <ac:picMk id="11" creationId="{09BC3567-376F-4D76-BF9F-8F56E65F5153}"/>
          </ac:picMkLst>
        </pc:picChg>
        <pc:picChg chg="add mod">
          <ac:chgData name="Jan Marek" userId="641af39a-adc4-4750-88b5-900f7e1316aa" providerId="ADAL" clId="{469CF724-99F6-444C-B3AB-A15873FB6D40}" dt="2020-09-26T17:46:48.698" v="106" actId="1076"/>
          <ac:picMkLst>
            <pc:docMk/>
            <pc:sldMasterMk cId="3970198820" sldId="2147483660"/>
            <ac:picMk id="12" creationId="{0BCDC57B-2B62-4E8A-9D08-2B9F4C9913B6}"/>
          </ac:picMkLst>
        </pc:picChg>
        <pc:picChg chg="add mod">
          <ac:chgData name="Jan Marek" userId="641af39a-adc4-4750-88b5-900f7e1316aa" providerId="ADAL" clId="{469CF724-99F6-444C-B3AB-A15873FB6D40}" dt="2020-09-26T17:47:19.050" v="111" actId="14100"/>
          <ac:picMkLst>
            <pc:docMk/>
            <pc:sldMasterMk cId="3970198820" sldId="2147483660"/>
            <ac:picMk id="13" creationId="{1E3C02B4-D41F-4E6C-932C-A40EB026E930}"/>
          </ac:picMkLst>
        </pc:picChg>
        <pc:picChg chg="add mod">
          <ac:chgData name="Jan Marek" userId="641af39a-adc4-4750-88b5-900f7e1316aa" providerId="ADAL" clId="{469CF724-99F6-444C-B3AB-A15873FB6D40}" dt="2020-09-26T17:48:39.148" v="130" actId="1076"/>
          <ac:picMkLst>
            <pc:docMk/>
            <pc:sldMasterMk cId="3970198820" sldId="2147483660"/>
            <ac:picMk id="15" creationId="{F32F3C41-5956-4720-9C68-FA6A00DB8A14}"/>
          </ac:picMkLst>
        </pc:picChg>
        <pc:picChg chg="add del mod">
          <ac:chgData name="Jan Marek" userId="641af39a-adc4-4750-88b5-900f7e1316aa" providerId="ADAL" clId="{469CF724-99F6-444C-B3AB-A15873FB6D40}" dt="2020-09-26T17:48:22.122" v="125" actId="478"/>
          <ac:picMkLst>
            <pc:docMk/>
            <pc:sldMasterMk cId="3970198820" sldId="2147483660"/>
            <ac:picMk id="17" creationId="{11FA7FA3-573C-49D1-B092-F7E37D5052A4}"/>
          </ac:picMkLst>
        </pc:picChg>
        <pc:picChg chg="del">
          <ac:chgData name="Jan Marek" userId="641af39a-adc4-4750-88b5-900f7e1316aa" providerId="ADAL" clId="{469CF724-99F6-444C-B3AB-A15873FB6D40}" dt="2020-09-26T17:45:15.732" v="89" actId="478"/>
          <ac:picMkLst>
            <pc:docMk/>
            <pc:sldMasterMk cId="3970198820" sldId="2147483660"/>
            <ac:picMk id="19" creationId="{948C6FC2-B61C-4783-9F9A-038B964CF395}"/>
          </ac:picMkLst>
        </pc:picChg>
        <pc:picChg chg="del">
          <ac:chgData name="Jan Marek" userId="641af39a-adc4-4750-88b5-900f7e1316aa" providerId="ADAL" clId="{469CF724-99F6-444C-B3AB-A15873FB6D40}" dt="2020-09-26T17:45:20.662" v="92" actId="478"/>
          <ac:picMkLst>
            <pc:docMk/>
            <pc:sldMasterMk cId="3970198820" sldId="2147483660"/>
            <ac:picMk id="24" creationId="{2A84451C-DE3B-4D71-B883-44E63C7653D6}"/>
          </ac:picMkLst>
        </pc:picChg>
        <pc:picChg chg="del">
          <ac:chgData name="Jan Marek" userId="641af39a-adc4-4750-88b5-900f7e1316aa" providerId="ADAL" clId="{469CF724-99F6-444C-B3AB-A15873FB6D40}" dt="2020-09-26T17:45:22.920" v="93" actId="478"/>
          <ac:picMkLst>
            <pc:docMk/>
            <pc:sldMasterMk cId="3970198820" sldId="2147483660"/>
            <ac:picMk id="25" creationId="{B270034E-D467-46FB-A430-3800CBEC7D28}"/>
          </ac:picMkLst>
        </pc:picChg>
        <pc:picChg chg="mod">
          <ac:chgData name="Jan Marek" userId="641af39a-adc4-4750-88b5-900f7e1316aa" providerId="ADAL" clId="{469CF724-99F6-444C-B3AB-A15873FB6D40}" dt="2020-09-26T17:48:57.547" v="132" actId="1076"/>
          <ac:picMkLst>
            <pc:docMk/>
            <pc:sldMasterMk cId="3970198820" sldId="2147483660"/>
            <ac:picMk id="27" creationId="{3E96F437-65BE-455A-9027-F07D72521FB5}"/>
          </ac:picMkLst>
        </pc:picChg>
        <pc:picChg chg="del">
          <ac:chgData name="Jan Marek" userId="641af39a-adc4-4750-88b5-900f7e1316aa" providerId="ADAL" clId="{469CF724-99F6-444C-B3AB-A15873FB6D40}" dt="2020-09-26T17:45:14.095" v="88" actId="478"/>
          <ac:picMkLst>
            <pc:docMk/>
            <pc:sldMasterMk cId="3970198820" sldId="2147483660"/>
            <ac:picMk id="28" creationId="{E81478C5-E0B4-4481-8E17-18FE35D35753}"/>
          </ac:picMkLst>
        </pc:picChg>
        <pc:picChg chg="del">
          <ac:chgData name="Jan Marek" userId="641af39a-adc4-4750-88b5-900f7e1316aa" providerId="ADAL" clId="{469CF724-99F6-444C-B3AB-A15873FB6D40}" dt="2020-09-26T17:45:19.531" v="91" actId="478"/>
          <ac:picMkLst>
            <pc:docMk/>
            <pc:sldMasterMk cId="3970198820" sldId="2147483660"/>
            <ac:picMk id="29" creationId="{E4174C0C-9F4A-4BEA-9097-3834B344502E}"/>
          </ac:picMkLst>
        </pc:picChg>
        <pc:picChg chg="del">
          <ac:chgData name="Jan Marek" userId="641af39a-adc4-4750-88b5-900f7e1316aa" providerId="ADAL" clId="{469CF724-99F6-444C-B3AB-A15873FB6D40}" dt="2020-09-26T17:45:24.705" v="94" actId="478"/>
          <ac:picMkLst>
            <pc:docMk/>
            <pc:sldMasterMk cId="3970198820" sldId="2147483660"/>
            <ac:picMk id="30" creationId="{790DC82F-62AF-4276-9007-2E577001ED3F}"/>
          </ac:picMkLst>
        </pc:picChg>
        <pc:picChg chg="mod">
          <ac:chgData name="Jan Marek" userId="641af39a-adc4-4750-88b5-900f7e1316aa" providerId="ADAL" clId="{469CF724-99F6-444C-B3AB-A15873FB6D40}" dt="2020-09-26T17:45:44.164" v="95" actId="1076"/>
          <ac:picMkLst>
            <pc:docMk/>
            <pc:sldMasterMk cId="3970198820" sldId="2147483660"/>
            <ac:picMk id="33" creationId="{F660095F-0695-47BA-9343-FCA33E9B6962}"/>
          </ac:picMkLst>
        </pc:picChg>
        <pc:picChg chg="del">
          <ac:chgData name="Jan Marek" userId="641af39a-adc4-4750-88b5-900f7e1316aa" providerId="ADAL" clId="{469CF724-99F6-444C-B3AB-A15873FB6D40}" dt="2020-09-26T17:45:17.551" v="90" actId="478"/>
          <ac:picMkLst>
            <pc:docMk/>
            <pc:sldMasterMk cId="3970198820" sldId="2147483660"/>
            <ac:picMk id="34" creationId="{904E57E9-16EB-449A-A34A-AFDED9F1E0B3}"/>
          </ac:picMkLst>
        </pc:picChg>
        <pc:sldLayoutChg chg="addSp delSp modSp mod">
          <pc:chgData name="Jan Marek" userId="641af39a-adc4-4750-88b5-900f7e1316aa" providerId="ADAL" clId="{469CF724-99F6-444C-B3AB-A15873FB6D40}" dt="2020-09-26T17:52:58.972" v="147" actId="1076"/>
          <pc:sldLayoutMkLst>
            <pc:docMk/>
            <pc:sldMasterMk cId="3970198820" sldId="2147483660"/>
            <pc:sldLayoutMk cId="3052646291" sldId="2147483671"/>
          </pc:sldLayoutMkLst>
          <pc:spChg chg="add del mod">
            <ac:chgData name="Jan Marek" userId="641af39a-adc4-4750-88b5-900f7e1316aa" providerId="ADAL" clId="{469CF724-99F6-444C-B3AB-A15873FB6D40}" dt="2020-09-26T17:52:55.930" v="146" actId="14100"/>
            <ac:spMkLst>
              <pc:docMk/>
              <pc:sldMasterMk cId="3970198820" sldId="2147483660"/>
              <pc:sldLayoutMk cId="3052646291" sldId="2147483671"/>
              <ac:spMk id="6" creationId="{64815E19-4215-4DF6-824F-E3FC77FA6094}"/>
            </ac:spMkLst>
          </pc:spChg>
          <pc:spChg chg="mod">
            <ac:chgData name="Jan Marek" userId="641af39a-adc4-4750-88b5-900f7e1316aa" providerId="ADAL" clId="{469CF724-99F6-444C-B3AB-A15873FB6D40}" dt="2020-09-26T17:52:58.972" v="147" actId="1076"/>
            <ac:spMkLst>
              <pc:docMk/>
              <pc:sldMasterMk cId="3970198820" sldId="2147483660"/>
              <pc:sldLayoutMk cId="3052646291" sldId="2147483671"/>
              <ac:spMk id="12" creationId="{919FE26F-0D16-47F0-8BB1-8ADBDA0BEEFD}"/>
            </ac:spMkLst>
          </pc:spChg>
          <pc:picChg chg="add mod">
            <ac:chgData name="Jan Marek" userId="641af39a-adc4-4750-88b5-900f7e1316aa" providerId="ADAL" clId="{469CF724-99F6-444C-B3AB-A15873FB6D40}" dt="2020-09-26T17:52:53.318" v="145" actId="1076"/>
            <ac:picMkLst>
              <pc:docMk/>
              <pc:sldMasterMk cId="3970198820" sldId="2147483660"/>
              <pc:sldLayoutMk cId="3052646291" sldId="2147483671"/>
              <ac:picMk id="5" creationId="{24E0DA37-000A-4A79-93A9-508746F4073A}"/>
            </ac:picMkLst>
          </pc:picChg>
          <pc:picChg chg="del">
            <ac:chgData name="Jan Marek" userId="641af39a-adc4-4750-88b5-900f7e1316aa" providerId="ADAL" clId="{469CF724-99F6-444C-B3AB-A15873FB6D40}" dt="2020-09-26T17:52:33.301" v="142" actId="478"/>
            <ac:picMkLst>
              <pc:docMk/>
              <pc:sldMasterMk cId="3970198820" sldId="2147483660"/>
              <pc:sldLayoutMk cId="3052646291" sldId="2147483671"/>
              <ac:picMk id="10" creationId="{911A3F43-C86A-42FB-9219-EFA02E4DEF13}"/>
            </ac:picMkLst>
          </pc:picChg>
        </pc:sldLayoutChg>
        <pc:sldLayoutChg chg="addSp delSp modSp mod ord">
          <pc:chgData name="Jan Marek" userId="641af39a-adc4-4750-88b5-900f7e1316aa" providerId="ADAL" clId="{469CF724-99F6-444C-B3AB-A15873FB6D40}" dt="2020-09-26T17:56:17.615" v="167" actId="20578"/>
          <pc:sldLayoutMkLst>
            <pc:docMk/>
            <pc:sldMasterMk cId="3594685521" sldId="2147483677"/>
            <pc:sldLayoutMk cId="147543901" sldId="2147483672"/>
          </pc:sldLayoutMkLst>
          <pc:picChg chg="del">
            <ac:chgData name="Jan Marek" userId="641af39a-adc4-4750-88b5-900f7e1316aa" providerId="ADAL" clId="{469CF724-99F6-444C-B3AB-A15873FB6D40}" dt="2020-09-26T17:38:12.313" v="0" actId="478"/>
            <ac:picMkLst>
              <pc:docMk/>
              <pc:sldMasterMk cId="3594685521" sldId="2147483677"/>
              <pc:sldLayoutMk cId="147543901" sldId="2147483672"/>
              <ac:picMk id="3" creationId="{1F40A026-6BF3-415E-A3B7-8EA8164D441E}"/>
            </ac:picMkLst>
          </pc:picChg>
          <pc:picChg chg="del">
            <ac:chgData name="Jan Marek" userId="641af39a-adc4-4750-88b5-900f7e1316aa" providerId="ADAL" clId="{469CF724-99F6-444C-B3AB-A15873FB6D40}" dt="2020-09-26T17:38:20.793" v="3" actId="478"/>
            <ac:picMkLst>
              <pc:docMk/>
              <pc:sldMasterMk cId="3594685521" sldId="2147483677"/>
              <pc:sldLayoutMk cId="147543901" sldId="2147483672"/>
              <ac:picMk id="5" creationId="{B4A3048C-BFA2-4C84-BD89-3FA9D05F93D3}"/>
            </ac:picMkLst>
          </pc:picChg>
          <pc:picChg chg="del">
            <ac:chgData name="Jan Marek" userId="641af39a-adc4-4750-88b5-900f7e1316aa" providerId="ADAL" clId="{469CF724-99F6-444C-B3AB-A15873FB6D40}" dt="2020-09-26T17:38:13.924" v="1" actId="478"/>
            <ac:picMkLst>
              <pc:docMk/>
              <pc:sldMasterMk cId="3594685521" sldId="2147483677"/>
              <pc:sldLayoutMk cId="147543901" sldId="2147483672"/>
              <ac:picMk id="6" creationId="{8680F7DD-F182-4D91-B4B7-D067E25A62D3}"/>
            </ac:picMkLst>
          </pc:picChg>
          <pc:picChg chg="del">
            <ac:chgData name="Jan Marek" userId="641af39a-adc4-4750-88b5-900f7e1316aa" providerId="ADAL" clId="{469CF724-99F6-444C-B3AB-A15873FB6D40}" dt="2020-09-26T17:38:51.332" v="6" actId="478"/>
            <ac:picMkLst>
              <pc:docMk/>
              <pc:sldMasterMk cId="3594685521" sldId="2147483677"/>
              <pc:sldLayoutMk cId="147543901" sldId="2147483672"/>
              <ac:picMk id="9" creationId="{738DA660-9F3C-4DF3-AB54-63AB07E003B9}"/>
            </ac:picMkLst>
          </pc:picChg>
          <pc:picChg chg="del">
            <ac:chgData name="Jan Marek" userId="641af39a-adc4-4750-88b5-900f7e1316aa" providerId="ADAL" clId="{469CF724-99F6-444C-B3AB-A15873FB6D40}" dt="2020-09-26T17:38:16.799" v="2" actId="478"/>
            <ac:picMkLst>
              <pc:docMk/>
              <pc:sldMasterMk cId="3594685521" sldId="2147483677"/>
              <pc:sldLayoutMk cId="147543901" sldId="2147483672"/>
              <ac:picMk id="10" creationId="{8FCBB521-0B53-4830-BBCF-F626DF6614DE}"/>
            </ac:picMkLst>
          </pc:picChg>
          <pc:picChg chg="del">
            <ac:chgData name="Jan Marek" userId="641af39a-adc4-4750-88b5-900f7e1316aa" providerId="ADAL" clId="{469CF724-99F6-444C-B3AB-A15873FB6D40}" dt="2020-09-26T17:39:02.991" v="9" actId="478"/>
            <ac:picMkLst>
              <pc:docMk/>
              <pc:sldMasterMk cId="3594685521" sldId="2147483677"/>
              <pc:sldLayoutMk cId="147543901" sldId="2147483672"/>
              <ac:picMk id="12" creationId="{B35D31D7-38DB-4E5C-8F15-3D69F1429067}"/>
            </ac:picMkLst>
          </pc:picChg>
          <pc:picChg chg="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3" creationId="{25C08E34-04EB-4E45-8334-F7E65D1107DE}"/>
            </ac:picMkLst>
          </pc:picChg>
          <pc:picChg chg="del">
            <ac:chgData name="Jan Marek" userId="641af39a-adc4-4750-88b5-900f7e1316aa" providerId="ADAL" clId="{469CF724-99F6-444C-B3AB-A15873FB6D40}" dt="2020-09-26T17:38:49.614" v="5" actId="478"/>
            <ac:picMkLst>
              <pc:docMk/>
              <pc:sldMasterMk cId="3594685521" sldId="2147483677"/>
              <pc:sldLayoutMk cId="147543901" sldId="2147483672"/>
              <ac:picMk id="14" creationId="{F112FA45-1ACF-4EDF-99F7-528651EA5312}"/>
            </ac:picMkLst>
          </pc:picChg>
          <pc:picChg chg="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6" creationId="{1DA4C887-C795-4331-8E5E-46E34AFD1177}"/>
            </ac:picMkLst>
          </pc:picChg>
          <pc:picChg chg="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7" creationId="{7143143F-667A-4904-A9F4-B914AA65C86F}"/>
            </ac:picMkLst>
          </pc:picChg>
          <pc:picChg chg="mod">
            <ac:chgData name="Jan Marek" userId="641af39a-adc4-4750-88b5-900f7e1316aa" providerId="ADAL" clId="{469CF724-99F6-444C-B3AB-A15873FB6D40}" dt="2020-09-26T17:42:37.559" v="59" actId="1076"/>
            <ac:picMkLst>
              <pc:docMk/>
              <pc:sldMasterMk cId="3594685521" sldId="2147483677"/>
              <pc:sldLayoutMk cId="147543901" sldId="2147483672"/>
              <ac:picMk id="18" creationId="{A7B1228C-9BBB-44FB-AF8E-DBEB7A027FB4}"/>
            </ac:picMkLst>
          </pc:picChg>
          <pc:picChg chg="add 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026" creationId="{AECE1995-158C-48EB-B089-F7330979ED0B}"/>
            </ac:picMkLst>
          </pc:picChg>
          <pc:picChg chg="add 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028" creationId="{4288AAA5-611B-4FB1-959C-10DFFB4BCB37}"/>
            </ac:picMkLst>
          </pc:picChg>
          <pc:picChg chg="add mod">
            <ac:chgData name="Jan Marek" userId="641af39a-adc4-4750-88b5-900f7e1316aa" providerId="ADAL" clId="{469CF724-99F6-444C-B3AB-A15873FB6D40}" dt="2020-09-26T17:42:48.722" v="86" actId="1035"/>
            <ac:picMkLst>
              <pc:docMk/>
              <pc:sldMasterMk cId="3594685521" sldId="2147483677"/>
              <pc:sldLayoutMk cId="147543901" sldId="2147483672"/>
              <ac:picMk id="1030" creationId="{C760C16B-00F8-4034-B76B-3F1AE1E11A2C}"/>
            </ac:picMkLst>
          </pc:picChg>
          <pc:picChg chg="add mod">
            <ac:chgData name="Jan Marek" userId="641af39a-adc4-4750-88b5-900f7e1316aa" providerId="ADAL" clId="{469CF724-99F6-444C-B3AB-A15873FB6D40}" dt="2020-09-26T17:42:41.171" v="60" actId="1076"/>
            <ac:picMkLst>
              <pc:docMk/>
              <pc:sldMasterMk cId="3594685521" sldId="2147483677"/>
              <pc:sldLayoutMk cId="147543901" sldId="2147483672"/>
              <ac:picMk id="1032" creationId="{8B254DEE-C98C-4C00-B3B1-C4C23C2FD0DD}"/>
            </ac:picMkLst>
          </pc:picChg>
          <pc:picChg chg="add del mod">
            <ac:chgData name="Jan Marek" userId="641af39a-adc4-4750-88b5-900f7e1316aa" providerId="ADAL" clId="{469CF724-99F6-444C-B3AB-A15873FB6D40}" dt="2020-09-26T17:41:04.389" v="39" actId="478"/>
            <ac:picMkLst>
              <pc:docMk/>
              <pc:sldMasterMk cId="3594685521" sldId="2147483677"/>
              <pc:sldLayoutMk cId="147543901" sldId="2147483672"/>
              <ac:picMk id="1034" creationId="{38001D5D-8E13-44F8-8150-58519DEF19CF}"/>
            </ac:picMkLst>
          </pc:picChg>
          <pc:picChg chg="add mod">
            <ac:chgData name="Jan Marek" userId="641af39a-adc4-4750-88b5-900f7e1316aa" providerId="ADAL" clId="{469CF724-99F6-444C-B3AB-A15873FB6D40}" dt="2020-09-26T17:42:44.119" v="61" actId="1076"/>
            <ac:picMkLst>
              <pc:docMk/>
              <pc:sldMasterMk cId="3594685521" sldId="2147483677"/>
              <pc:sldLayoutMk cId="147543901" sldId="2147483672"/>
              <ac:picMk id="1036" creationId="{73245812-C901-4284-AD18-464CF40AF7E6}"/>
            </ac:picMkLst>
          </pc:picChg>
        </pc:sldLayoutChg>
        <pc:sldLayoutChg chg="addSp delSp mod">
          <pc:chgData name="Jan Marek" userId="641af39a-adc4-4750-88b5-900f7e1316aa" providerId="ADAL" clId="{469CF724-99F6-444C-B3AB-A15873FB6D40}" dt="2020-09-26T17:53:59.248" v="149" actId="22"/>
          <pc:sldLayoutMkLst>
            <pc:docMk/>
            <pc:sldMasterMk cId="3970198820" sldId="2147483660"/>
            <pc:sldLayoutMk cId="4045719052" sldId="2147483673"/>
          </pc:sldLayoutMkLst>
          <pc:spChg chg="add">
            <ac:chgData name="Jan Marek" userId="641af39a-adc4-4750-88b5-900f7e1316aa" providerId="ADAL" clId="{469CF724-99F6-444C-B3AB-A15873FB6D40}" dt="2020-09-26T17:53:59.248" v="149" actId="22"/>
            <ac:spMkLst>
              <pc:docMk/>
              <pc:sldMasterMk cId="3970198820" sldId="2147483660"/>
              <pc:sldLayoutMk cId="4045719052" sldId="2147483673"/>
              <ac:spMk id="2" creationId="{ECA988A1-025A-4376-9AD3-6D545CF7F06E}"/>
            </ac:spMkLst>
          </pc:spChg>
          <pc:spChg chg="add">
            <ac:chgData name="Jan Marek" userId="641af39a-adc4-4750-88b5-900f7e1316aa" providerId="ADAL" clId="{469CF724-99F6-444C-B3AB-A15873FB6D40}" dt="2020-09-26T17:53:59.248" v="149" actId="22"/>
            <ac:spMkLst>
              <pc:docMk/>
              <pc:sldMasterMk cId="3970198820" sldId="2147483660"/>
              <pc:sldLayoutMk cId="4045719052" sldId="2147483673"/>
              <ac:spMk id="5" creationId="{1889AC26-9D1C-4649-AD84-F101384115DB}"/>
            </ac:spMkLst>
          </pc:spChg>
          <pc:spChg chg="add">
            <ac:chgData name="Jan Marek" userId="641af39a-adc4-4750-88b5-900f7e1316aa" providerId="ADAL" clId="{469CF724-99F6-444C-B3AB-A15873FB6D40}" dt="2020-09-26T17:53:59.248" v="149" actId="22"/>
            <ac:spMkLst>
              <pc:docMk/>
              <pc:sldMasterMk cId="3970198820" sldId="2147483660"/>
              <pc:sldLayoutMk cId="4045719052" sldId="2147483673"/>
              <ac:spMk id="6" creationId="{42BFC5BB-7814-4BAB-9733-FE35E75B65D7}"/>
            </ac:spMkLst>
          </pc:spChg>
          <pc:spChg chg="del">
            <ac:chgData name="Jan Marek" userId="641af39a-adc4-4750-88b5-900f7e1316aa" providerId="ADAL" clId="{469CF724-99F6-444C-B3AB-A15873FB6D40}" dt="2020-09-26T17:53:58.846" v="148" actId="478"/>
            <ac:spMkLst>
              <pc:docMk/>
              <pc:sldMasterMk cId="3970198820" sldId="2147483660"/>
              <pc:sldLayoutMk cId="4045719052" sldId="2147483673"/>
              <ac:spMk id="14" creationId="{12EBC9B1-EAD3-437E-8313-529827AAA6A8}"/>
            </ac:spMkLst>
          </pc:spChg>
          <pc:spChg chg="del">
            <ac:chgData name="Jan Marek" userId="641af39a-adc4-4750-88b5-900f7e1316aa" providerId="ADAL" clId="{469CF724-99F6-444C-B3AB-A15873FB6D40}" dt="2020-09-26T17:53:58.846" v="148" actId="478"/>
            <ac:spMkLst>
              <pc:docMk/>
              <pc:sldMasterMk cId="3970198820" sldId="2147483660"/>
              <pc:sldLayoutMk cId="4045719052" sldId="2147483673"/>
              <ac:spMk id="16" creationId="{1EA3313B-7ADB-4113-A725-CE61B2376AF6}"/>
            </ac:spMkLst>
          </pc:spChg>
          <pc:spChg chg="del">
            <ac:chgData name="Jan Marek" userId="641af39a-adc4-4750-88b5-900f7e1316aa" providerId="ADAL" clId="{469CF724-99F6-444C-B3AB-A15873FB6D40}" dt="2020-09-26T17:53:58.846" v="148" actId="478"/>
            <ac:spMkLst>
              <pc:docMk/>
              <pc:sldMasterMk cId="3970198820" sldId="2147483660"/>
              <pc:sldLayoutMk cId="4045719052" sldId="2147483673"/>
              <ac:spMk id="17" creationId="{D471147E-48BB-4DFF-B450-9DBD26F85502}"/>
            </ac:spMkLst>
          </pc:spChg>
          <pc:picChg chg="add">
            <ac:chgData name="Jan Marek" userId="641af39a-adc4-4750-88b5-900f7e1316aa" providerId="ADAL" clId="{469CF724-99F6-444C-B3AB-A15873FB6D40}" dt="2020-09-26T17:53:59.248" v="149" actId="22"/>
            <ac:picMkLst>
              <pc:docMk/>
              <pc:sldMasterMk cId="3970198820" sldId="2147483660"/>
              <pc:sldLayoutMk cId="4045719052" sldId="2147483673"/>
              <ac:picMk id="8" creationId="{E7BD1AEA-D5A9-4E0C-947E-73EAF25F8203}"/>
            </ac:picMkLst>
          </pc:picChg>
          <pc:picChg chg="del">
            <ac:chgData name="Jan Marek" userId="641af39a-adc4-4750-88b5-900f7e1316aa" providerId="ADAL" clId="{469CF724-99F6-444C-B3AB-A15873FB6D40}" dt="2020-09-26T17:53:58.846" v="148" actId="478"/>
            <ac:picMkLst>
              <pc:docMk/>
              <pc:sldMasterMk cId="3970198820" sldId="2147483660"/>
              <pc:sldLayoutMk cId="4045719052" sldId="2147483673"/>
              <ac:picMk id="15" creationId="{87E072B4-DF19-4BEC-8967-96D8C4C24772}"/>
            </ac:picMkLst>
          </pc:picChg>
        </pc:sldLayoutChg>
      </pc:sldMasterChg>
      <pc:sldMasterChg chg="new del mod addSldLayout delSldLayout">
        <pc:chgData name="Jan Marek" userId="641af39a-adc4-4750-88b5-900f7e1316aa" providerId="ADAL" clId="{469CF724-99F6-444C-B3AB-A15873FB6D40}" dt="2020-09-26T17:55:59.923" v="163" actId="2696"/>
        <pc:sldMasterMkLst>
          <pc:docMk/>
          <pc:sldMasterMk cId="93327782" sldId="2147483677"/>
        </pc:sldMasterMkLst>
        <pc:sldLayoutChg chg="new del replId">
          <pc:chgData name="Jan Marek" userId="641af39a-adc4-4750-88b5-900f7e1316aa" providerId="ADAL" clId="{469CF724-99F6-444C-B3AB-A15873FB6D40}" dt="2020-09-26T17:55:59.832" v="152" actId="2696"/>
          <pc:sldLayoutMkLst>
            <pc:docMk/>
            <pc:sldMasterMk cId="93327782" sldId="2147483677"/>
            <pc:sldLayoutMk cId="582666435" sldId="2147483678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36" v="153" actId="2696"/>
          <pc:sldLayoutMkLst>
            <pc:docMk/>
            <pc:sldMasterMk cId="93327782" sldId="2147483677"/>
            <pc:sldLayoutMk cId="751832888" sldId="2147483679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39" v="154" actId="2696"/>
          <pc:sldLayoutMkLst>
            <pc:docMk/>
            <pc:sldMasterMk cId="93327782" sldId="2147483677"/>
            <pc:sldLayoutMk cId="1891982497" sldId="2147483680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66" v="155" actId="2696"/>
          <pc:sldLayoutMkLst>
            <pc:docMk/>
            <pc:sldMasterMk cId="93327782" sldId="2147483677"/>
            <pc:sldLayoutMk cId="950240617" sldId="2147483681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69" v="156" actId="2696"/>
          <pc:sldLayoutMkLst>
            <pc:docMk/>
            <pc:sldMasterMk cId="93327782" sldId="2147483677"/>
            <pc:sldLayoutMk cId="2754187703" sldId="2147483682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872" v="157" actId="2696"/>
          <pc:sldLayoutMkLst>
            <pc:docMk/>
            <pc:sldMasterMk cId="93327782" sldId="2147483677"/>
            <pc:sldLayoutMk cId="535863956" sldId="2147483683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1" v="158" actId="2696"/>
          <pc:sldLayoutMkLst>
            <pc:docMk/>
            <pc:sldMasterMk cId="93327782" sldId="2147483677"/>
            <pc:sldLayoutMk cId="3504881867" sldId="2147483684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4" v="159" actId="2696"/>
          <pc:sldLayoutMkLst>
            <pc:docMk/>
            <pc:sldMasterMk cId="93327782" sldId="2147483677"/>
            <pc:sldLayoutMk cId="1549025333" sldId="2147483685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8" v="160" actId="2696"/>
          <pc:sldLayoutMkLst>
            <pc:docMk/>
            <pc:sldMasterMk cId="93327782" sldId="2147483677"/>
            <pc:sldLayoutMk cId="1115316038" sldId="2147483686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19" v="161" actId="2696"/>
          <pc:sldLayoutMkLst>
            <pc:docMk/>
            <pc:sldMasterMk cId="93327782" sldId="2147483677"/>
            <pc:sldLayoutMk cId="1133281549" sldId="2147483687"/>
          </pc:sldLayoutMkLst>
        </pc:sldLayoutChg>
        <pc:sldLayoutChg chg="new del replId">
          <pc:chgData name="Jan Marek" userId="641af39a-adc4-4750-88b5-900f7e1316aa" providerId="ADAL" clId="{469CF724-99F6-444C-B3AB-A15873FB6D40}" dt="2020-09-26T17:55:59.921" v="162" actId="2696"/>
          <pc:sldLayoutMkLst>
            <pc:docMk/>
            <pc:sldMasterMk cId="93327782" sldId="2147483677"/>
            <pc:sldLayoutMk cId="1493232687" sldId="2147483688"/>
          </pc:sldLayoutMkLst>
        </pc:sldLayoutChg>
      </pc:sldMasterChg>
      <pc:sldMasterChg chg="new mod addSldLayout delSldLayout modSldLayout sldLayoutOrd">
        <pc:chgData name="Jan Marek" userId="641af39a-adc4-4750-88b5-900f7e1316aa" providerId="ADAL" clId="{469CF724-99F6-444C-B3AB-A15873FB6D40}" dt="2020-09-26T17:57:59.587" v="183" actId="6014"/>
        <pc:sldMasterMkLst>
          <pc:docMk/>
          <pc:sldMasterMk cId="3594685521" sldId="2147483677"/>
        </pc:sldMasterMkLst>
        <pc:sldLayoutChg chg="mod ord">
          <pc:chgData name="Jan Marek" userId="641af39a-adc4-4750-88b5-900f7e1316aa" providerId="ADAL" clId="{469CF724-99F6-444C-B3AB-A15873FB6D40}" dt="2020-09-26T17:56:33.053" v="169" actId="20578"/>
          <pc:sldLayoutMkLst>
            <pc:docMk/>
            <pc:sldMasterMk cId="3594685521" sldId="2147483677"/>
            <pc:sldLayoutMk cId="147543901" sldId="2147483672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4.842" v="170" actId="2696"/>
          <pc:sldLayoutMkLst>
            <pc:docMk/>
            <pc:sldMasterMk cId="3594685521" sldId="2147483677"/>
            <pc:sldLayoutMk cId="1650177875" sldId="2147483678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5.572" v="171" actId="2696"/>
          <pc:sldLayoutMkLst>
            <pc:docMk/>
            <pc:sldMasterMk cId="3594685521" sldId="2147483677"/>
            <pc:sldLayoutMk cId="418820580" sldId="2147483679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6.121" v="172" actId="2696"/>
          <pc:sldLayoutMkLst>
            <pc:docMk/>
            <pc:sldMasterMk cId="3594685521" sldId="2147483677"/>
            <pc:sldLayoutMk cId="933716606" sldId="2147483680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6.650" v="173" actId="2696"/>
          <pc:sldLayoutMkLst>
            <pc:docMk/>
            <pc:sldMasterMk cId="3594685521" sldId="2147483677"/>
            <pc:sldLayoutMk cId="537958991" sldId="2147483681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7.185" v="174" actId="2696"/>
          <pc:sldLayoutMkLst>
            <pc:docMk/>
            <pc:sldMasterMk cId="3594685521" sldId="2147483677"/>
            <pc:sldLayoutMk cId="271594513" sldId="2147483682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7.725" v="175" actId="2696"/>
          <pc:sldLayoutMkLst>
            <pc:docMk/>
            <pc:sldMasterMk cId="3594685521" sldId="2147483677"/>
            <pc:sldLayoutMk cId="1104926557" sldId="2147483683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8.267" v="176" actId="2696"/>
          <pc:sldLayoutMkLst>
            <pc:docMk/>
            <pc:sldMasterMk cId="3594685521" sldId="2147483677"/>
            <pc:sldLayoutMk cId="1864369868" sldId="2147483684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8.787" v="177" actId="2696"/>
          <pc:sldLayoutMkLst>
            <pc:docMk/>
            <pc:sldMasterMk cId="3594685521" sldId="2147483677"/>
            <pc:sldLayoutMk cId="3001737176" sldId="2147483685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9.296" v="178" actId="2696"/>
          <pc:sldLayoutMkLst>
            <pc:docMk/>
            <pc:sldMasterMk cId="3594685521" sldId="2147483677"/>
            <pc:sldLayoutMk cId="122515210" sldId="2147483686"/>
          </pc:sldLayoutMkLst>
        </pc:sldLayoutChg>
        <pc:sldLayoutChg chg="new del replId">
          <pc:chgData name="Jan Marek" userId="641af39a-adc4-4750-88b5-900f7e1316aa" providerId="ADAL" clId="{469CF724-99F6-444C-B3AB-A15873FB6D40}" dt="2020-09-26T17:56:49.808" v="179" actId="2696"/>
          <pc:sldLayoutMkLst>
            <pc:docMk/>
            <pc:sldMasterMk cId="3594685521" sldId="2147483677"/>
            <pc:sldLayoutMk cId="3643607297" sldId="2147483687"/>
          </pc:sldLayoutMkLst>
        </pc:sldLayoutChg>
        <pc:sldLayoutChg chg="new del replId">
          <pc:chgData name="Jan Marek" userId="641af39a-adc4-4750-88b5-900f7e1316aa" providerId="ADAL" clId="{469CF724-99F6-444C-B3AB-A15873FB6D40}" dt="2020-09-26T17:56:50.503" v="180" actId="2696"/>
          <pc:sldLayoutMkLst>
            <pc:docMk/>
            <pc:sldMasterMk cId="3594685521" sldId="2147483677"/>
            <pc:sldLayoutMk cId="2526345472" sldId="214748368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63395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63395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</p:spTree>
    <p:extLst>
      <p:ext uri="{BB962C8B-B14F-4D97-AF65-F5344CB8AC3E}">
        <p14:creationId xmlns:p14="http://schemas.microsoft.com/office/powerpoint/2010/main" val="305264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B3R DAYS 2019 Partn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4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Sli.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63395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63395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63395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</p:spTree>
    <p:extLst>
      <p:ext uri="{BB962C8B-B14F-4D97-AF65-F5344CB8AC3E}">
        <p14:creationId xmlns:p14="http://schemas.microsoft.com/office/powerpoint/2010/main" val="86182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4714875"/>
            <a:ext cx="7255374" cy="346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none" baseline="0">
                <a:solidFill>
                  <a:srgbClr val="B0041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| Company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3B8F7-0CD9-4933-A62C-21AA5E4F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2431323"/>
            <a:ext cx="11029616" cy="12167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AF51AB-711C-49B4-8ED0-52DB715B57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94" y="5101222"/>
            <a:ext cx="7255374" cy="208715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Certification 1 | Certification 2 | Certification 3 | 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975FC-8045-4B9F-A67E-76044FB065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194" y="5349875"/>
            <a:ext cx="7255374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C9CD33-D52D-4A0C-B2DE-B35FA17A34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25" y="5736221"/>
            <a:ext cx="7255374" cy="346408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rgbClr val="B0041B"/>
                </a:solidFill>
              </a:defRPr>
            </a:lvl1pPr>
          </a:lstStyle>
          <a:p>
            <a:pPr lvl="0"/>
            <a:r>
              <a:rPr lang="en-US" dirty="0"/>
              <a:t>Email | Twitter | Blog | Company Website |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3C561-556B-4740-81A3-F22B906269FE}"/>
              </a:ext>
            </a:extLst>
          </p:cNvPr>
          <p:cNvSpPr txBox="1"/>
          <p:nvPr userDrawn="1"/>
        </p:nvSpPr>
        <p:spPr>
          <a:xfrm>
            <a:off x="581025" y="1185387"/>
            <a:ext cx="2755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B0041B"/>
                </a:solidFill>
                <a:latin typeface="Black Ops One" panose="02000000000000000000" pitchFamily="2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4571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93C561-556B-4740-81A3-F22B906269FE}"/>
              </a:ext>
            </a:extLst>
          </p:cNvPr>
          <p:cNvSpPr txBox="1"/>
          <p:nvPr userDrawn="1"/>
        </p:nvSpPr>
        <p:spPr>
          <a:xfrm>
            <a:off x="581025" y="1185387"/>
            <a:ext cx="2105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B0041B"/>
                </a:solidFill>
                <a:latin typeface="Black Ops One" panose="02000000000000000000" pitchFamily="2" charset="0"/>
              </a:rPr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4142A-C79E-4100-AEB3-DF02A42C5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2045" y="2474492"/>
            <a:ext cx="11297297" cy="3772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2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rgbClr val="B0041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07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15978"/>
            <a:ext cx="11029615" cy="4783221"/>
          </a:xfrm>
          <a:prstGeom prst="rect">
            <a:avLst/>
          </a:prstGeom>
        </p:spPr>
        <p:txBody>
          <a:bodyPr anchor="t"/>
          <a:lstStyle>
            <a:lvl1pPr marL="306000" indent="-306000">
              <a:buFont typeface="Wingdings" panose="05000000000000000000" pitchFamily="2" charset="2"/>
              <a:buChar char="§"/>
              <a:defRPr/>
            </a:lvl1pPr>
            <a:lvl2pPr marL="630000" indent="-306000">
              <a:buFont typeface="Wingdings" panose="05000000000000000000" pitchFamily="2" charset="2"/>
              <a:buChar char="§"/>
              <a:defRPr/>
            </a:lvl2pPr>
            <a:lvl3pPr marL="900000" indent="-270000">
              <a:buFont typeface="Wingdings" panose="05000000000000000000" pitchFamily="2" charset="2"/>
              <a:buChar char="§"/>
              <a:defRPr/>
            </a:lvl3pPr>
            <a:lvl4pPr marL="1242000" indent="-234000">
              <a:buFont typeface="Wingdings" panose="05000000000000000000" pitchFamily="2" charset="2"/>
              <a:buChar char="§"/>
              <a:defRPr/>
            </a:lvl4pPr>
            <a:lvl5pPr marL="1602000" indent="-2340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21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1515978"/>
            <a:ext cx="11029615" cy="4783221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</a:defRPr>
            </a:lvl1pPr>
            <a:lvl2pPr marL="324000" indent="0">
              <a:buFont typeface="Arial" panose="020B0604020202020204" pitchFamily="34" charset="0"/>
              <a:buNone/>
              <a:defRPr/>
            </a:lvl2pPr>
            <a:lvl3pPr marL="630000" indent="0">
              <a:buFont typeface="Arial" panose="020B0604020202020204" pitchFamily="34" charset="0"/>
              <a:buNone/>
              <a:defRPr/>
            </a:lvl3pPr>
            <a:lvl4pPr marL="1008000" indent="0">
              <a:buFont typeface="Arial" panose="020B0604020202020204" pitchFamily="34" charset="0"/>
              <a:buNone/>
              <a:defRPr/>
            </a:lvl4pPr>
            <a:lvl5pPr marL="1368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# code you want to share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# this window just use Consolas font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# Code coloring is up to you ;)</a:t>
            </a:r>
          </a:p>
        </p:txBody>
      </p:sp>
    </p:spTree>
    <p:extLst>
      <p:ext uri="{BB962C8B-B14F-4D97-AF65-F5344CB8AC3E}">
        <p14:creationId xmlns:p14="http://schemas.microsoft.com/office/powerpoint/2010/main" val="282896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216" y="704088"/>
            <a:ext cx="11029616" cy="58521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11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62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AF67BDD-6A0E-4DEF-81C0-FB4C521E09C2}"/>
              </a:ext>
            </a:extLst>
          </p:cNvPr>
          <p:cNvSpPr txBox="1"/>
          <p:nvPr userDrawn="1"/>
        </p:nvSpPr>
        <p:spPr>
          <a:xfrm>
            <a:off x="115946" y="6506051"/>
            <a:ext cx="1320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B0041B"/>
                </a:solidFill>
                <a:latin typeface="Black Ops One" panose="02000000000000000000" pitchFamily="2" charset="0"/>
              </a:rPr>
              <a:t>CYBER RANGERS</a:t>
            </a:r>
          </a:p>
        </p:txBody>
      </p:sp>
    </p:spTree>
    <p:extLst>
      <p:ext uri="{BB962C8B-B14F-4D97-AF65-F5344CB8AC3E}">
        <p14:creationId xmlns:p14="http://schemas.microsoft.com/office/powerpoint/2010/main" val="397019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  <p:sldLayoutId id="2147483673" r:id="rId3"/>
    <p:sldLayoutId id="2147483676" r:id="rId4"/>
    <p:sldLayoutId id="2147483669" r:id="rId5"/>
    <p:sldLayoutId id="2147483670" r:id="rId6"/>
    <p:sldLayoutId id="2147483674" r:id="rId7"/>
    <p:sldLayoutId id="2147483666" r:id="rId8"/>
    <p:sldLayoutId id="2147483665" r:id="rId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Tx/>
        <a:buBlip>
          <a:blip r:embed="rId12"/>
        </a:buBlip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3BCB7-2DC1-4F04-845B-14DA2452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B5CAA-6665-45B9-912E-59DE69371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5480-7DB7-4615-8477-2EB94AA6C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373E-FB28-498D-82E5-B91D3D4C0C1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C8E6-5B4F-4CD3-AF1C-68FE8D53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E4BF0-4AC6-45CC-91D8-1C168CFAE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5063F-A2BC-4BA2-8511-6ACC8C5C7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8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jan@cyber-rangers.com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an@cyber-rangers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an@cyber-rangers.co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25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3436-44DC-47D0-ADBA-1821C0D4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7729-9D93-4ED3-ABDA-7E679F55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– Advanced Techniques (3 days)</a:t>
            </a:r>
          </a:p>
          <a:p>
            <a:r>
              <a:rPr lang="en-US" dirty="0"/>
              <a:t>PowerShell – Security (2 days)</a:t>
            </a:r>
          </a:p>
        </p:txBody>
      </p:sp>
    </p:spTree>
    <p:extLst>
      <p:ext uri="{BB962C8B-B14F-4D97-AF65-F5344CB8AC3E}">
        <p14:creationId xmlns:p14="http://schemas.microsoft.com/office/powerpoint/2010/main" val="339760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A20E40-34A8-43F8-9C01-9DF9FF9D3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Jan Marek | Cyber Rangers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AAF2DD-0D6B-491A-877A-2900FA5F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basic scripting</a:t>
            </a:r>
            <a:br>
              <a:rPr lang="en-US" dirty="0"/>
            </a:br>
            <a:r>
              <a:rPr lang="en-US" dirty="0"/>
              <a:t>module 0: course 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FC9539-46B4-415B-B782-16D28AC2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CEH | CHFI | CompTIA Pentest+ | CEI | MVP | MCT | MCC | MCSA | MCSE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8058B-15F9-49FB-BC64-0E2C7D69E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Ethical Hacker, Forensic Investigator &amp; Security Engineer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C59050-42D3-4AF0-BE48-5F10FF0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jan@cyber-rangers.com</a:t>
            </a:r>
            <a:r>
              <a:rPr lang="en-US" dirty="0"/>
              <a:t> | www.cyber-rangers.com</a:t>
            </a:r>
          </a:p>
        </p:txBody>
      </p:sp>
    </p:spTree>
    <p:extLst>
      <p:ext uri="{BB962C8B-B14F-4D97-AF65-F5344CB8AC3E}">
        <p14:creationId xmlns:p14="http://schemas.microsoft.com/office/powerpoint/2010/main" val="19791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12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A20E40-34A8-43F8-9C01-9DF9FF9D3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Jan Marek | Cyber Rangers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2B7C0-42B7-44E8-AC4C-A59FB612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basic scripting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 will start at 9:00 AM…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FC9539-46B4-415B-B782-16D28AC2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CEH | CHFI | CompTIA Pentest+ | CEI | MVP | MCT | MCC | MCSA | MCSE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8058B-15F9-49FB-BC64-0E2C7D69E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Ethical Hacker, Forensic Investigator &amp; Security Engineer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C59050-42D3-4AF0-BE48-5F10FF0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jan@cyber-rangers.com</a:t>
            </a:r>
            <a:r>
              <a:rPr lang="en-US" dirty="0"/>
              <a:t> | www.cyber-rangers.com</a:t>
            </a:r>
          </a:p>
        </p:txBody>
      </p:sp>
    </p:spTree>
    <p:extLst>
      <p:ext uri="{BB962C8B-B14F-4D97-AF65-F5344CB8AC3E}">
        <p14:creationId xmlns:p14="http://schemas.microsoft.com/office/powerpoint/2010/main" val="38665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A20E40-34A8-43F8-9C01-9DF9FF9D3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Jan Marek | Cyber Rangers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2B7C0-42B7-44E8-AC4C-A59FB612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basic scripting</a:t>
            </a:r>
            <a:br>
              <a:rPr lang="en-US" dirty="0"/>
            </a:br>
            <a:r>
              <a:rPr lang="en-US" dirty="0"/>
              <a:t>module 0: course 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FC9539-46B4-415B-B782-16D28AC2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CEH | CHFI | CompTIA Pentest+ | CEI | MVP | MCT | MCC | MCSA | MCSE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8058B-15F9-49FB-BC64-0E2C7D69E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Ethical Hacker, Forensic Investigator &amp; Security Engineer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C59050-42D3-4AF0-BE48-5F10FF0DA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jan@cyber-rangers.com</a:t>
            </a:r>
            <a:r>
              <a:rPr lang="en-US" dirty="0"/>
              <a:t> | www.cyber-rangers.com</a:t>
            </a:r>
          </a:p>
        </p:txBody>
      </p:sp>
    </p:spTree>
    <p:extLst>
      <p:ext uri="{BB962C8B-B14F-4D97-AF65-F5344CB8AC3E}">
        <p14:creationId xmlns:p14="http://schemas.microsoft.com/office/powerpoint/2010/main" val="316421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7D68-785B-413F-8DC6-87732998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</p:spPr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1142-7D51-4E5F-8DAB-C383B465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15978"/>
            <a:ext cx="11029615" cy="4783221"/>
          </a:xfrm>
        </p:spPr>
        <p:txBody>
          <a:bodyPr/>
          <a:lstStyle/>
          <a:p>
            <a:r>
              <a:rPr lang="en-US" dirty="0"/>
              <a:t>Jan Marek</a:t>
            </a:r>
          </a:p>
          <a:p>
            <a:r>
              <a:rPr lang="en-US" dirty="0"/>
              <a:t>Co-founder, Ethical Hacker and Forensic Investigator | Cyber Rangers</a:t>
            </a:r>
          </a:p>
          <a:p>
            <a:r>
              <a:rPr lang="en-US" dirty="0"/>
              <a:t>Trainer | GOPAS</a:t>
            </a:r>
          </a:p>
          <a:p>
            <a:r>
              <a:rPr lang="en-US" dirty="0"/>
              <a:t>Cyber Security Engineer | KPCS CZ</a:t>
            </a:r>
          </a:p>
          <a:p>
            <a:endParaRPr lang="en-US" dirty="0"/>
          </a:p>
          <a:p>
            <a:r>
              <a:rPr lang="en-US" dirty="0" err="1"/>
              <a:t>Pentesting</a:t>
            </a:r>
            <a:r>
              <a:rPr lang="en-US" dirty="0"/>
              <a:t>, red teaming, engineering, training,…</a:t>
            </a:r>
          </a:p>
          <a:p>
            <a:endParaRPr lang="en-US" dirty="0"/>
          </a:p>
          <a:p>
            <a:r>
              <a:rPr lang="en-US" dirty="0"/>
              <a:t>CompTIA Pentest+, CEH, CHFI, CEI, </a:t>
            </a:r>
            <a:r>
              <a:rPr lang="en-US" dirty="0" err="1"/>
              <a:t>eJPT</a:t>
            </a:r>
            <a:r>
              <a:rPr lang="en-US" dirty="0"/>
              <a:t>, Microsoft MVP, MCC, MCSE, …</a:t>
            </a:r>
          </a:p>
          <a:p>
            <a:endParaRPr lang="en-US" dirty="0"/>
          </a:p>
          <a:p>
            <a:r>
              <a:rPr lang="en-US" dirty="0"/>
              <a:t>Working with PowerShell since 2008, wrote more than 11 millions lines of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6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46DC37-4F2F-40B8-BDD7-9F37C2CE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expectations?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8CB66-9961-45C4-A96C-F72AA2DED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to learn? What’s your current knowledge?</a:t>
            </a:r>
          </a:p>
        </p:txBody>
      </p:sp>
    </p:spTree>
    <p:extLst>
      <p:ext uri="{BB962C8B-B14F-4D97-AF65-F5344CB8AC3E}">
        <p14:creationId xmlns:p14="http://schemas.microsoft.com/office/powerpoint/2010/main" val="114696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975996-BEA5-4A6E-9B34-1F241733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0F8D19-C60C-4694-80E0-C020C7F53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hours</a:t>
            </a:r>
          </a:p>
          <a:p>
            <a:r>
              <a:rPr lang="en-US" dirty="0"/>
              <a:t>Meals</a:t>
            </a:r>
          </a:p>
          <a:p>
            <a:r>
              <a:rPr lang="en-US" dirty="0"/>
              <a:t>Phones &amp; Messages</a:t>
            </a:r>
          </a:p>
          <a:p>
            <a:r>
              <a:rPr lang="en-US" dirty="0"/>
              <a:t>Online presence</a:t>
            </a:r>
          </a:p>
          <a:p>
            <a:pPr lvl="1"/>
            <a:r>
              <a:rPr lang="en-US" dirty="0"/>
              <a:t>Please mute</a:t>
            </a:r>
          </a:p>
          <a:p>
            <a:pPr lvl="1"/>
            <a:r>
              <a:rPr lang="en-US" dirty="0"/>
              <a:t>Would be great to see you, but not required</a:t>
            </a:r>
          </a:p>
          <a:p>
            <a:pPr lvl="1"/>
            <a:r>
              <a:rPr lang="en-US" dirty="0"/>
              <a:t>Ask questions directly or “Raise your hand”</a:t>
            </a:r>
          </a:p>
          <a:p>
            <a:r>
              <a:rPr lang="en-US" dirty="0"/>
              <a:t>Focus on the training content</a:t>
            </a:r>
          </a:p>
          <a:p>
            <a:r>
              <a:rPr lang="en-US" dirty="0"/>
              <a:t>Practice, practice, practice</a:t>
            </a:r>
          </a:p>
        </p:txBody>
      </p:sp>
    </p:spTree>
    <p:extLst>
      <p:ext uri="{BB962C8B-B14F-4D97-AF65-F5344CB8AC3E}">
        <p14:creationId xmlns:p14="http://schemas.microsoft.com/office/powerpoint/2010/main" val="415460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92E6-14EA-4CC0-A7D5-78111638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FF6E-25F6-4E9C-98E8-BEAD2F1EA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Already experienced in Windows administration</a:t>
            </a:r>
          </a:p>
          <a:p>
            <a:r>
              <a:rPr lang="en-US" dirty="0"/>
              <a:t>Want to automate their everyday work and/or enhance their administration skills</a:t>
            </a:r>
          </a:p>
          <a:p>
            <a:r>
              <a:rPr lang="en-US" dirty="0"/>
              <a:t>No previous experience or knowledge of PowerShell</a:t>
            </a:r>
          </a:p>
          <a:p>
            <a:r>
              <a:rPr lang="en-US" dirty="0"/>
              <a:t>Entry level training for everyone</a:t>
            </a:r>
          </a:p>
        </p:txBody>
      </p:sp>
    </p:spTree>
    <p:extLst>
      <p:ext uri="{BB962C8B-B14F-4D97-AF65-F5344CB8AC3E}">
        <p14:creationId xmlns:p14="http://schemas.microsoft.com/office/powerpoint/2010/main" val="383713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38B4-E6A5-42A2-9185-6DB00DC9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1F2D0-441B-4E0A-B0B7-374EA2E8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PowerPoint slides</a:t>
            </a:r>
          </a:p>
          <a:p>
            <a:r>
              <a:rPr lang="en-US" dirty="0"/>
              <a:t>Scripts</a:t>
            </a:r>
          </a:p>
          <a:p>
            <a:r>
              <a:rPr lang="en-US" dirty="0"/>
              <a:t>Lab</a:t>
            </a:r>
          </a:p>
          <a:p>
            <a:pPr lvl="1"/>
            <a:r>
              <a:rPr lang="en-US" dirty="0"/>
              <a:t>Microsoft Hyper-V</a:t>
            </a:r>
          </a:p>
          <a:p>
            <a:pPr marL="3240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05D3D-590A-4AFA-9B18-ACBF61A5E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21" y="3086342"/>
            <a:ext cx="7730329" cy="321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5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2F36-1089-4EED-9CDB-1D2C4F57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F144D-9EF7-4881-A418-C81772DA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1: PowerShell Introduction</a:t>
            </a:r>
          </a:p>
          <a:p>
            <a:r>
              <a:rPr lang="en-US" dirty="0"/>
              <a:t>Module 2: PowerShell Pipeline</a:t>
            </a:r>
          </a:p>
          <a:p>
            <a:r>
              <a:rPr lang="en-US" dirty="0"/>
              <a:t>Module 3: </a:t>
            </a:r>
            <a:r>
              <a:rPr lang="en-US" dirty="0" err="1"/>
              <a:t>PSDrives</a:t>
            </a:r>
            <a:r>
              <a:rPr lang="en-US" dirty="0"/>
              <a:t> and </a:t>
            </a:r>
            <a:r>
              <a:rPr lang="en-US" dirty="0" err="1"/>
              <a:t>PSProviders</a:t>
            </a:r>
            <a:endParaRPr lang="en-US" dirty="0"/>
          </a:p>
          <a:p>
            <a:r>
              <a:rPr lang="en-US" dirty="0"/>
              <a:t>Module 4: PowerShell Remoting</a:t>
            </a:r>
          </a:p>
          <a:p>
            <a:r>
              <a:rPr lang="en-US" dirty="0"/>
              <a:t>Module 5: PowerShell and WMI</a:t>
            </a:r>
          </a:p>
          <a:p>
            <a:r>
              <a:rPr lang="en-US" dirty="0"/>
              <a:t>Module 6: Background Jobs and Scheduled Jobs</a:t>
            </a:r>
          </a:p>
          <a:p>
            <a:r>
              <a:rPr lang="en-US" dirty="0"/>
              <a:t>Module 7: Scripting prerequisites</a:t>
            </a:r>
          </a:p>
          <a:p>
            <a:r>
              <a:rPr lang="en-US" dirty="0"/>
              <a:t>Module 8: From </a:t>
            </a:r>
            <a:r>
              <a:rPr lang="en-US" dirty="0" err="1"/>
              <a:t>oneliner</a:t>
            </a:r>
            <a:r>
              <a:rPr lang="en-US" dirty="0"/>
              <a:t> to script</a:t>
            </a:r>
          </a:p>
          <a:p>
            <a:r>
              <a:rPr lang="en-US" dirty="0"/>
              <a:t>Module 9: Functions and modules</a:t>
            </a:r>
          </a:p>
        </p:txBody>
      </p:sp>
    </p:spTree>
    <p:extLst>
      <p:ext uri="{BB962C8B-B14F-4D97-AF65-F5344CB8AC3E}">
        <p14:creationId xmlns:p14="http://schemas.microsoft.com/office/powerpoint/2010/main" val="3347574146"/>
      </p:ext>
    </p:extLst>
  </p:cSld>
  <p:clrMapOvr>
    <a:masterClrMapping/>
  </p:clrMapOvr>
</p:sld>
</file>

<file path=ppt/theme/theme1.xml><?xml version="1.0" encoding="utf-8"?>
<a:theme xmlns:a="http://schemas.openxmlformats.org/drawingml/2006/main" name="CYB3R Days Content">
  <a:themeElements>
    <a:clrScheme name="Custom 2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600000"/>
      </a:accent1>
      <a:accent2>
        <a:srgbClr val="900000"/>
      </a:accent2>
      <a:accent3>
        <a:srgbClr val="C00000"/>
      </a:accent3>
      <a:accent4>
        <a:srgbClr val="FF4040"/>
      </a:accent4>
      <a:accent5>
        <a:srgbClr val="FF7F7F"/>
      </a:accent5>
      <a:accent6>
        <a:srgbClr val="FFBFBF"/>
      </a:accent6>
      <a:hlink>
        <a:srgbClr val="C00000"/>
      </a:hlink>
      <a:folHlink>
        <a:srgbClr val="C0000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CYB3R Days Welco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9A7A1E3472C2409CF57FAF3DCD8291" ma:contentTypeVersion="2" ma:contentTypeDescription="Create a new document." ma:contentTypeScope="" ma:versionID="2022ab985a35333dbc11a2714eb03b9d">
  <xsd:schema xmlns:xsd="http://www.w3.org/2001/XMLSchema" xmlns:xs="http://www.w3.org/2001/XMLSchema" xmlns:p="http://schemas.microsoft.com/office/2006/metadata/properties" xmlns:ns2="e21e8ed9-50ac-4a36-b4da-1daf4bcd782e" targetNamespace="http://schemas.microsoft.com/office/2006/metadata/properties" ma:root="true" ma:fieldsID="2ac45a3ff15dfbdd4cf301d470d38da4" ns2:_="">
    <xsd:import namespace="e21e8ed9-50ac-4a36-b4da-1daf4bcd78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1e8ed9-50ac-4a36-b4da-1daf4bcd78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C24547-BC2B-4033-AB0F-EE7B5BBBAF41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71912b5f-c7bd-4071-9d34-0d7434d67f46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F27F71C-AE7B-4822-A79D-404BC07EB437}"/>
</file>

<file path=customXml/itemProps3.xml><?xml version="1.0" encoding="utf-8"?>
<ds:datastoreItem xmlns:ds="http://schemas.openxmlformats.org/officeDocument/2006/customXml" ds:itemID="{35B59559-482C-4E20-9CB0-FA61A24D4E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393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Black Ops One</vt:lpstr>
      <vt:lpstr>Calibri</vt:lpstr>
      <vt:lpstr>Calibri Light</vt:lpstr>
      <vt:lpstr>Consolas</vt:lpstr>
      <vt:lpstr>Segoe UI</vt:lpstr>
      <vt:lpstr>Wingdings</vt:lpstr>
      <vt:lpstr>Wingdings 2</vt:lpstr>
      <vt:lpstr>CYB3R Days Content</vt:lpstr>
      <vt:lpstr>CYB3R Days Welcome</vt:lpstr>
      <vt:lpstr>PowerPoint Presentation</vt:lpstr>
      <vt:lpstr>Powershell basic scripting  we will start at 9:00 AM…</vt:lpstr>
      <vt:lpstr>Powershell basic scripting module 0: course introduction</vt:lpstr>
      <vt:lpstr>whoami</vt:lpstr>
      <vt:lpstr>What are your expectations?</vt:lpstr>
      <vt:lpstr>facilities</vt:lpstr>
      <vt:lpstr>Audience and requirements</vt:lpstr>
      <vt:lpstr>Course materials</vt:lpstr>
      <vt:lpstr>Course content</vt:lpstr>
      <vt:lpstr>Related courses</vt:lpstr>
      <vt:lpstr>Powershell basic scripting module 0: course introduction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Marek</dc:creator>
  <cp:lastModifiedBy>Jan Marek</cp:lastModifiedBy>
  <cp:revision>2</cp:revision>
  <dcterms:created xsi:type="dcterms:W3CDTF">2019-08-26T11:14:16Z</dcterms:created>
  <dcterms:modified xsi:type="dcterms:W3CDTF">2020-10-01T06:55:46Z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0x010100E19A7A1E3472C2409CF57FAF3DCD8291</vt:lpwstr>
  </property>
</Properties>
</file>