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59" r:id="rId9"/>
    <p:sldId id="264" r:id="rId10"/>
    <p:sldId id="273" r:id="rId11"/>
    <p:sldId id="265" r:id="rId12"/>
    <p:sldId id="275" r:id="rId13"/>
    <p:sldId id="266" r:id="rId14"/>
    <p:sldId id="267" r:id="rId15"/>
    <p:sldId id="268" r:id="rId16"/>
    <p:sldId id="271" r:id="rId17"/>
    <p:sldId id="269" r:id="rId18"/>
    <p:sldId id="270" r:id="rId19"/>
    <p:sldId id="274" r:id="rId20"/>
    <p:sldId id="272" r:id="rId21"/>
    <p:sldId id="26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59"/>
            <p14:sldId id="264"/>
            <p14:sldId id="273"/>
            <p14:sldId id="265"/>
            <p14:sldId id="275"/>
            <p14:sldId id="266"/>
            <p14:sldId id="267"/>
            <p14:sldId id="268"/>
            <p14:sldId id="271"/>
            <p14:sldId id="269"/>
            <p14:sldId id="270"/>
            <p14:sldId id="274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2362D-D108-41AF-8865-35852A7E22D3}" v="13" dt="2020-09-26T19:01:33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8T18:20:17.583" v="2223" actId="12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8T18:20:07.552" v="2222" actId="12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8T18:20:07.552" v="2222" actId="12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8T18:20:17.583" v="2223" actId="12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8T18:20:17.583" v="2223" actId="12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modSp new mod">
        <pc:chgData name="Jan Marek" userId="641af39a-adc4-4750-88b5-900f7e1316aa" providerId="ADAL" clId="{C222362D-D108-41AF-8865-35852A7E22D3}" dt="2020-09-28T10:31:17.936" v="1950" actId="14"/>
        <pc:sldMkLst>
          <pc:docMk/>
          <pc:sldMk cId="1785337934" sldId="273"/>
        </pc:sldMkLst>
        <pc:spChg chg="mod">
          <ac:chgData name="Jan Marek" userId="641af39a-adc4-4750-88b5-900f7e1316aa" providerId="ADAL" clId="{C222362D-D108-41AF-8865-35852A7E22D3}" dt="2020-09-28T10:30:31.154" v="1821" actId="20577"/>
          <ac:spMkLst>
            <pc:docMk/>
            <pc:sldMk cId="1785337934" sldId="273"/>
            <ac:spMk id="2" creationId="{83EC67CE-617F-4030-A53B-5B730BF09165}"/>
          </ac:spMkLst>
        </pc:spChg>
        <pc:spChg chg="mod">
          <ac:chgData name="Jan Marek" userId="641af39a-adc4-4750-88b5-900f7e1316aa" providerId="ADAL" clId="{C222362D-D108-41AF-8865-35852A7E22D3}" dt="2020-09-28T10:31:17.936" v="1950" actId="14"/>
          <ac:spMkLst>
            <pc:docMk/>
            <pc:sldMk cId="1785337934" sldId="273"/>
            <ac:spMk id="3" creationId="{3B7BF16D-229A-4C33-9959-7E6B3BBE788F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8T11:41:06.342" v="2194" actId="20577"/>
        <pc:sldMkLst>
          <pc:docMk/>
          <pc:sldMk cId="2411066044" sldId="274"/>
        </pc:sldMkLst>
        <pc:spChg chg="del mod ord">
          <ac:chgData name="Jan Marek" userId="641af39a-adc4-4750-88b5-900f7e1316aa" providerId="ADAL" clId="{C222362D-D108-41AF-8865-35852A7E22D3}" dt="2020-09-28T10:58:12.992" v="1952" actId="700"/>
          <ac:spMkLst>
            <pc:docMk/>
            <pc:sldMk cId="2411066044" sldId="274"/>
            <ac:spMk id="2" creationId="{E3A8EC55-C57F-489C-A23D-98E012BFFE1A}"/>
          </ac:spMkLst>
        </pc:spChg>
        <pc:spChg chg="add mod ord">
          <ac:chgData name="Jan Marek" userId="641af39a-adc4-4750-88b5-900f7e1316aa" providerId="ADAL" clId="{C222362D-D108-41AF-8865-35852A7E22D3}" dt="2020-09-28T11:14:07.902" v="1967" actId="20577"/>
          <ac:spMkLst>
            <pc:docMk/>
            <pc:sldMk cId="2411066044" sldId="274"/>
            <ac:spMk id="3" creationId="{EA40DF38-9593-4312-97BA-BF82FA213F9A}"/>
          </ac:spMkLst>
        </pc:spChg>
        <pc:spChg chg="add mod ord">
          <ac:chgData name="Jan Marek" userId="641af39a-adc4-4750-88b5-900f7e1316aa" providerId="ADAL" clId="{C222362D-D108-41AF-8865-35852A7E22D3}" dt="2020-09-28T11:41:06.342" v="2194" actId="20577"/>
          <ac:spMkLst>
            <pc:docMk/>
            <pc:sldMk cId="2411066044" sldId="274"/>
            <ac:spMk id="4" creationId="{4A8AE283-A460-4F82-BD78-CA17335389B7}"/>
          </ac:spMkLst>
        </pc:spChg>
      </pc:sldChg>
      <pc:sldChg chg="addSp delSp modSp new mod ord chgLayout">
        <pc:chgData name="Jan Marek" userId="641af39a-adc4-4750-88b5-900f7e1316aa" providerId="ADAL" clId="{C222362D-D108-41AF-8865-35852A7E22D3}" dt="2020-09-28T18:20:02.059" v="2221" actId="20577"/>
        <pc:sldMkLst>
          <pc:docMk/>
          <pc:sldMk cId="3969280219" sldId="275"/>
        </pc:sldMkLst>
        <pc:spChg chg="mod or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2" creationId="{13CCCBC8-22E1-4264-8FA6-B43CCBE7F2C7}"/>
          </ac:spMkLst>
        </pc:spChg>
        <pc:spChg chg="mod ord">
          <ac:chgData name="Jan Marek" userId="641af39a-adc4-4750-88b5-900f7e1316aa" providerId="ADAL" clId="{C222362D-D108-41AF-8865-35852A7E22D3}" dt="2020-09-28T18:20:02.059" v="2221" actId="20577"/>
          <ac:spMkLst>
            <pc:docMk/>
            <pc:sldMk cId="3969280219" sldId="275"/>
            <ac:spMk id="3" creationId="{6C613905-96A0-456E-8131-06D593F73685}"/>
          </ac:spMkLst>
        </pc:spChg>
        <pc:spChg chg="add del mo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4" creationId="{D4F86EAB-16FC-40A5-A45A-8E9653963D87}"/>
          </ac:spMkLst>
        </pc:spChg>
        <pc:spChg chg="add del mo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5" creationId="{B9048A3F-BFC8-4ADC-A040-119BCCD159BB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753C-E419-44D1-8444-9AF5D9AF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script editors (1/3)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71232-1052-492A-9774-D02F87B8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3" y="1289304"/>
            <a:ext cx="8068801" cy="481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A9EDB-9FD1-401E-96DA-5CEC1A35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94" y="2275742"/>
            <a:ext cx="593490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753C-E419-44D1-8444-9AF5D9AF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script editors (2/3)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DD4D3-CC3D-4F5F-A21B-792B814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571366"/>
            <a:ext cx="8440328" cy="3715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111A5-4675-420C-ADF9-C93D91F9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80" y="4617852"/>
            <a:ext cx="706853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753C-E419-44D1-8444-9AF5D9AF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script editors (3/3)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E1B41-EE4E-4C40-8FD0-EA7EE681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58" y="1392683"/>
            <a:ext cx="8495441" cy="2598189"/>
          </a:xfrm>
          <a:prstGeom prst="rect">
            <a:avLst/>
          </a:prstGeom>
        </p:spPr>
      </p:pic>
      <p:pic>
        <p:nvPicPr>
          <p:cNvPr id="1026" name="Picture 2" descr="PowerShell Studio | The Most Powerful Windows PowerShell GUI Designer and  Script Debugger Available">
            <a:extLst>
              <a:ext uri="{FF2B5EF4-FFF2-40B4-BE49-F238E27FC236}">
                <a16:creationId xmlns:a16="http://schemas.microsoft.com/office/drawing/2014/main" id="{0F574A5C-C558-41F8-9CAB-4C3FD0A1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923" b="64409"/>
          <a:stretch/>
        </p:blipFill>
        <p:spPr bwMode="auto">
          <a:xfrm>
            <a:off x="3419059" y="4094251"/>
            <a:ext cx="8543641" cy="2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2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9BF-5AFA-4466-BC18-F0F6A507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profile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DA3D6-9733-4BC3-8E4B-CBEEE924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3552529"/>
            <a:ext cx="8057897" cy="2697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32E46-C095-44CF-A334-CB2AEBB3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7" y="1658840"/>
            <a:ext cx="11122585" cy="15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21AA-ABB5-4284-9FFE-C3C67AB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7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270AA-4D2D-4537-BF16-64329BE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" y="1665931"/>
            <a:ext cx="10907070" cy="1584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C5425-5C36-4513-97BA-6BE48B26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9" y="3413834"/>
            <a:ext cx="9827698" cy="30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0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0DF38-9593-4312-97BA-BF82FA21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101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AE283-A460-4F82-BD78-CA173353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(single quotes vs double quotes)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'text'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"text" </a:t>
            </a:r>
          </a:p>
          <a:p>
            <a:r>
              <a:rPr lang="en-US" dirty="0"/>
              <a:t>Escape character</a:t>
            </a:r>
          </a:p>
          <a:p>
            <a:pPr marL="3240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Service</a:t>
            </a:r>
            <a:endParaRPr lang="en-US" dirty="0"/>
          </a:p>
          <a:p>
            <a:r>
              <a:rPr lang="en-US" dirty="0"/>
              <a:t>Comments</a:t>
            </a:r>
          </a:p>
          <a:p>
            <a:pPr marL="324000" lvl="1" indent="0">
              <a:buNone/>
            </a:pPr>
            <a:r>
              <a:rPr lang="en-US" sz="1000" dirty="0"/>
              <a:t> </a:t>
            </a: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#this is comment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&lt;# this is block</a:t>
            </a:r>
          </a:p>
          <a:p>
            <a:pPr marL="324000" lvl="1" indent="0">
              <a:buNone/>
            </a:pP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comment</a:t>
            </a:r>
          </a:p>
          <a:p>
            <a:pPr marL="324000" lvl="1" indent="0">
              <a:buNone/>
            </a:pP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#&gt;</a:t>
            </a:r>
          </a:p>
          <a:p>
            <a:r>
              <a:rPr lang="en-US" sz="2000" dirty="0"/>
              <a:t>Tab key, shorten parameters             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get-help </a:t>
            </a: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06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commands</a:t>
            </a:r>
          </a:p>
          <a:p>
            <a:r>
              <a:rPr lang="en-US" dirty="0"/>
              <a:t>Find help</a:t>
            </a:r>
          </a:p>
          <a:p>
            <a:r>
              <a:rPr lang="en-US" dirty="0"/>
              <a:t>Use found commands</a:t>
            </a:r>
          </a:p>
          <a:p>
            <a:r>
              <a:rPr lang="en-US" dirty="0"/>
              <a:t>Create your own </a:t>
            </a:r>
            <a:r>
              <a:rPr lang="en-US"/>
              <a:t>PowerShell profile</a:t>
            </a:r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1: </a:t>
            </a:r>
            <a:r>
              <a:rPr lang="en-US" dirty="0" err="1"/>
              <a:t>powershell</a:t>
            </a:r>
            <a:r>
              <a:rPr lang="en-US" dirty="0"/>
              <a:t>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1: </a:t>
            </a:r>
            <a:r>
              <a:rPr lang="en-US" dirty="0" err="1"/>
              <a:t>powershell</a:t>
            </a:r>
            <a:r>
              <a:rPr lang="en-US" dirty="0"/>
              <a:t>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How to run PowerShell on Windows, Linux and MacOS</a:t>
            </a:r>
          </a:p>
          <a:p>
            <a:r>
              <a:rPr lang="en-US" dirty="0"/>
              <a:t>How to find needed commands and help for these commands</a:t>
            </a:r>
          </a:p>
          <a:p>
            <a:r>
              <a:rPr lang="en-US" dirty="0"/>
              <a:t>Some examples of very useful cmdlets</a:t>
            </a:r>
          </a:p>
          <a:p>
            <a:r>
              <a:rPr lang="en-US" dirty="0"/>
              <a:t>Console and Script Editors</a:t>
            </a:r>
          </a:p>
          <a:p>
            <a:r>
              <a:rPr lang="en-US" dirty="0"/>
              <a:t>PowerShell Profile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F1B-8024-42B0-BD47-4BBE12C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3965-38C5-4B8F-A65F-E7653A8E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engine and scripting language</a:t>
            </a:r>
          </a:p>
          <a:p>
            <a:r>
              <a:rPr lang="en-US" dirty="0"/>
              <a:t>Windows integrated</a:t>
            </a:r>
          </a:p>
          <a:p>
            <a:r>
              <a:rPr lang="en-US" dirty="0"/>
              <a:t>Application integrated</a:t>
            </a:r>
          </a:p>
          <a:p>
            <a:r>
              <a:rPr lang="en-US" dirty="0"/>
              <a:t>Cloud integrated</a:t>
            </a:r>
          </a:p>
          <a:p>
            <a:r>
              <a:rPr lang="en-US" dirty="0"/>
              <a:t>Automation and administration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3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19E9-B41F-4CD7-805E-BA21E43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PowerShell on Windows, Linux and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8021-8B36-4EE2-9CE7-1C359940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Windows PowerShell [built-in]: powershell.exe</a:t>
            </a:r>
          </a:p>
          <a:p>
            <a:pPr lvl="1"/>
            <a:r>
              <a:rPr lang="en-US" dirty="0"/>
              <a:t>PowerShell (6) Core [installation required]: pwsh.exe</a:t>
            </a:r>
          </a:p>
          <a:p>
            <a:pPr lvl="1"/>
            <a:r>
              <a:rPr lang="en-US" dirty="0"/>
              <a:t>PowerShell 7 [installation required]: pwsh.exe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PowerShell 7 [installation required]: </a:t>
            </a:r>
            <a:r>
              <a:rPr lang="en-US" dirty="0" err="1"/>
              <a:t>pwsh</a:t>
            </a:r>
            <a:endParaRPr lang="en-US" dirty="0"/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PowerShell 7 [installation required]: </a:t>
            </a:r>
            <a:r>
              <a:rPr lang="en-US" dirty="0" err="1"/>
              <a:t>pwsh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6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7CE-617F-4030-A53B-5B730BF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Commands, cmdlets,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F16D-229A-4C33-9959-7E6B3BBE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Cmdlet vs. command vs. function vs. …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Positional</a:t>
            </a:r>
          </a:p>
          <a:p>
            <a:pPr lvl="1"/>
            <a:r>
              <a:rPr lang="en-US" dirty="0"/>
              <a:t>Named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3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A335-905A-476B-AB40-BE03B7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needed commands and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FC80-A8DA-42D3-9610-6412EA59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http://docs.microsoft.com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*service*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-Verb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Update-Help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Update-Help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Save-Help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Update-Help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SourcePath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Get-Service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-Online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About_Pester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360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CBC8-22E1-4264-8FA6-B43CCBE7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3905-96A0-456E-8131-06D593F7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Get-Alias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Get-Alias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-Definition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ChildItem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New-Alias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psdir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28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5D21-8D65-462B-86D2-9966987F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very useful 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7F74-FFCA-4FAF-AB48-C035C69F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 </a:t>
            </a:r>
            <a:r>
              <a:rPr lang="en-US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Verb-Noun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WinEvent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Application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MaxEvents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Set-Service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Spooler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Automatic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Get-Certificate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DnsClientCache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NetRoute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InterfaceAlias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Ethernet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10.0.0.1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PrefixLength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Lucida Console" panose="020B0609040504020204" pitchFamily="49" charset="0"/>
              </a:rPr>
              <a:t>24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DefaultGateway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10.0.0.254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And so and so…</a:t>
            </a:r>
            <a:endParaRPr lang="en-US" sz="1100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53987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6A904-F0E6-43EC-893F-98F1CAA59E59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451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1: powershell introduction</vt:lpstr>
      <vt:lpstr>agenda</vt:lpstr>
      <vt:lpstr>What is powershell</vt:lpstr>
      <vt:lpstr>How to run PowerShell on Windows, Linux and MacOS</vt:lpstr>
      <vt:lpstr>Commands, cmdlets, parameters</vt:lpstr>
      <vt:lpstr>How to find needed commands and get help</vt:lpstr>
      <vt:lpstr>alias</vt:lpstr>
      <vt:lpstr>Some examples of very useful cmdlets</vt:lpstr>
      <vt:lpstr>Console and script editors (1/3)</vt:lpstr>
      <vt:lpstr>Console and script editors (2/3)</vt:lpstr>
      <vt:lpstr>Console and script editors (3/3)</vt:lpstr>
      <vt:lpstr>Powershell profile</vt:lpstr>
      <vt:lpstr>Powershell 7 profile</vt:lpstr>
      <vt:lpstr>Powershell 101</vt:lpstr>
      <vt:lpstr>PowerPoint Presentation</vt:lpstr>
      <vt:lpstr>Powershell basic scripting module 1: powershell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2020-09-28T18:20:17Z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