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59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72" r:id="rId19"/>
    <p:sldId id="26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59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  <pc:docChgLst>
    <pc:chgData name="Jan Marek" userId="641af39a-adc4-4750-88b5-900f7e1316aa" providerId="ADAL" clId="{8682B2FD-DE60-4EAF-9E6F-469E7942C9DC}"/>
    <pc:docChg chg="undo custSel addSld delSld modSld modSection">
      <pc:chgData name="Jan Marek" userId="641af39a-adc4-4750-88b5-900f7e1316aa" providerId="ADAL" clId="{8682B2FD-DE60-4EAF-9E6F-469E7942C9DC}" dt="2020-09-30T07:19:22.357" v="1145"/>
      <pc:docMkLst>
        <pc:docMk/>
      </pc:docMkLst>
      <pc:sldChg chg="modSp mod">
        <pc:chgData name="Jan Marek" userId="641af39a-adc4-4750-88b5-900f7e1316aa" providerId="ADAL" clId="{8682B2FD-DE60-4EAF-9E6F-469E7942C9DC}" dt="2020-09-28T11:43:40.208" v="958" actId="20577"/>
        <pc:sldMkLst>
          <pc:docMk/>
          <pc:sldMk cId="3164212139" sldId="256"/>
        </pc:sldMkLst>
        <pc:spChg chg="mod">
          <ac:chgData name="Jan Marek" userId="641af39a-adc4-4750-88b5-900f7e1316aa" providerId="ADAL" clId="{8682B2FD-DE60-4EAF-9E6F-469E7942C9DC}" dt="2020-09-28T11:43:40.208" v="958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8682B2FD-DE60-4EAF-9E6F-469E7942C9DC}" dt="2020-09-28T10:16:37.866" v="12"/>
        <pc:sldMkLst>
          <pc:docMk/>
          <pc:sldMk cId="736963585" sldId="258"/>
        </pc:sldMkLst>
        <pc:spChg chg="mod">
          <ac:chgData name="Jan Marek" userId="641af39a-adc4-4750-88b5-900f7e1316aa" providerId="ADAL" clId="{8682B2FD-DE60-4EAF-9E6F-469E7942C9DC}" dt="2020-09-28T10:16:37.866" v="12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8682B2FD-DE60-4EAF-9E6F-469E7942C9DC}" dt="2020-09-28T12:22:05.080" v="1117" actId="20577"/>
        <pc:sldMkLst>
          <pc:docMk/>
          <pc:sldMk cId="2773834039" sldId="259"/>
        </pc:sldMkLst>
        <pc:spChg chg="mod">
          <ac:chgData name="Jan Marek" userId="641af39a-adc4-4750-88b5-900f7e1316aa" providerId="ADAL" clId="{8682B2FD-DE60-4EAF-9E6F-469E7942C9DC}" dt="2020-09-28T10:21:31.776" v="322" actId="20577"/>
          <ac:spMkLst>
            <pc:docMk/>
            <pc:sldMk cId="2773834039" sldId="259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2:22:05.080" v="1117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modSp mod">
        <pc:chgData name="Jan Marek" userId="641af39a-adc4-4750-88b5-900f7e1316aa" providerId="ADAL" clId="{8682B2FD-DE60-4EAF-9E6F-469E7942C9DC}" dt="2020-09-28T11:43:33.414" v="957" actId="20577"/>
        <pc:sldMkLst>
          <pc:docMk/>
          <pc:sldMk cId="197914443" sldId="263"/>
        </pc:sldMkLst>
        <pc:spChg chg="mod">
          <ac:chgData name="Jan Marek" userId="641af39a-adc4-4750-88b5-900f7e1316aa" providerId="ADAL" clId="{8682B2FD-DE60-4EAF-9E6F-469E7942C9DC}" dt="2020-09-28T11:43:33.414" v="95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4131924344" sldId="271"/>
        </pc:sldMkLst>
      </pc:sldChg>
      <pc:sldChg chg="modSp mod">
        <pc:chgData name="Jan Marek" userId="641af39a-adc4-4750-88b5-900f7e1316aa" providerId="ADAL" clId="{8682B2FD-DE60-4EAF-9E6F-469E7942C9DC}" dt="2020-09-28T11:43:22.164" v="946" actId="20577"/>
        <pc:sldMkLst>
          <pc:docMk/>
          <pc:sldMk cId="4003324133" sldId="272"/>
        </pc:sldMkLst>
        <pc:spChg chg="mod">
          <ac:chgData name="Jan Marek" userId="641af39a-adc4-4750-88b5-900f7e1316aa" providerId="ADAL" clId="{8682B2FD-DE60-4EAF-9E6F-469E7942C9DC}" dt="2020-09-28T11:43:22.164" v="946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addSp modSp add mod">
        <pc:chgData name="Jan Marek" userId="641af39a-adc4-4750-88b5-900f7e1316aa" providerId="ADAL" clId="{8682B2FD-DE60-4EAF-9E6F-469E7942C9DC}" dt="2020-09-28T13:14:14.180" v="1119" actId="113"/>
        <pc:sldMkLst>
          <pc:docMk/>
          <pc:sldMk cId="1335205612" sldId="273"/>
        </pc:sldMkLst>
        <pc:spChg chg="mod">
          <ac:chgData name="Jan Marek" userId="641af39a-adc4-4750-88b5-900f7e1316aa" providerId="ADAL" clId="{8682B2FD-DE60-4EAF-9E6F-469E7942C9DC}" dt="2020-09-28T10:21:37.061" v="324" actId="20577"/>
          <ac:spMkLst>
            <pc:docMk/>
            <pc:sldMk cId="1335205612" sldId="273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3:14:14.180" v="1119" actId="113"/>
          <ac:spMkLst>
            <pc:docMk/>
            <pc:sldMk cId="1335205612" sldId="273"/>
            <ac:spMk id="4" creationId="{9F853965-38C5-4B8F-A65F-E7653A8EFFAE}"/>
          </ac:spMkLst>
        </pc:spChg>
        <pc:picChg chg="add mod">
          <ac:chgData name="Jan Marek" userId="641af39a-adc4-4750-88b5-900f7e1316aa" providerId="ADAL" clId="{8682B2FD-DE60-4EAF-9E6F-469E7942C9DC}" dt="2020-09-28T10:26:10.941" v="523" actId="1076"/>
          <ac:picMkLst>
            <pc:docMk/>
            <pc:sldMk cId="1335205612" sldId="273"/>
            <ac:picMk id="5" creationId="{AB8A9FED-E9FF-4730-BC47-5212EDDC32C8}"/>
          </ac:picMkLst>
        </pc:picChg>
      </pc:sldChg>
      <pc:sldChg chg="addSp delSp modSp new mod modClrScheme chgLayout">
        <pc:chgData name="Jan Marek" userId="641af39a-adc4-4750-88b5-900f7e1316aa" providerId="ADAL" clId="{8682B2FD-DE60-4EAF-9E6F-469E7942C9DC}" dt="2020-09-28T11:26:17.817" v="938" actId="12"/>
        <pc:sldMkLst>
          <pc:docMk/>
          <pc:sldMk cId="2699156789" sldId="274"/>
        </pc:sldMkLst>
        <pc:spChg chg="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2699156789" sldId="274"/>
            <ac:spMk id="3" creationId="{84E4BDB6-DD2E-4258-B0BF-42723FCE2312}"/>
          </ac:spMkLst>
        </pc:spChg>
        <pc:spChg chg="add del 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4" creationId="{AAA728FC-FE14-4209-922E-1ABF65CE1A01}"/>
          </ac:spMkLst>
        </pc:spChg>
        <pc:spChg chg="add mod ord">
          <ac:chgData name="Jan Marek" userId="641af39a-adc4-4750-88b5-900f7e1316aa" providerId="ADAL" clId="{8682B2FD-DE60-4EAF-9E6F-469E7942C9DC}" dt="2020-09-28T11:26:17.817" v="938" actId="12"/>
          <ac:spMkLst>
            <pc:docMk/>
            <pc:sldMk cId="2699156789" sldId="274"/>
            <ac:spMk id="5" creationId="{D060570E-7A46-4A76-8DE1-B6C4BC2F7045}"/>
          </ac:spMkLst>
        </pc:spChg>
      </pc:sldChg>
      <pc:sldChg chg="addSp delSp modSp add mod modClrScheme chgLayout">
        <pc:chgData name="Jan Marek" userId="641af39a-adc4-4750-88b5-900f7e1316aa" providerId="ADAL" clId="{8682B2FD-DE60-4EAF-9E6F-469E7942C9DC}" dt="2020-09-28T11:26:14.540" v="937" actId="12"/>
        <pc:sldMkLst>
          <pc:docMk/>
          <pc:sldMk cId="3454261758" sldId="275"/>
        </pc:sldMkLst>
        <pc:spChg chg="mod ord">
          <ac:chgData name="Jan Marek" userId="641af39a-adc4-4750-88b5-900f7e1316aa" providerId="ADAL" clId="{8682B2FD-DE60-4EAF-9E6F-469E7942C9DC}" dt="2020-09-28T10:42:51.722" v="596" actId="700"/>
          <ac:spMkLst>
            <pc:docMk/>
            <pc:sldMk cId="3454261758" sldId="275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3454261758" sldId="275"/>
            <ac:spMk id="3" creationId="{84E4BDB6-DD2E-4258-B0BF-42723FCE2312}"/>
          </ac:spMkLst>
        </pc:spChg>
        <pc:spChg chg="add mod ord">
          <ac:chgData name="Jan Marek" userId="641af39a-adc4-4750-88b5-900f7e1316aa" providerId="ADAL" clId="{8682B2FD-DE60-4EAF-9E6F-469E7942C9DC}" dt="2020-09-28T11:26:14.540" v="937" actId="12"/>
          <ac:spMkLst>
            <pc:docMk/>
            <pc:sldMk cId="3454261758" sldId="275"/>
            <ac:spMk id="4" creationId="{82AB1619-BBC4-4DF6-97AE-59F5B2FAA1CA}"/>
          </ac:spMkLst>
        </pc:spChg>
      </pc:sldChg>
      <pc:sldChg chg="modSp new mod">
        <pc:chgData name="Jan Marek" userId="641af39a-adc4-4750-88b5-900f7e1316aa" providerId="ADAL" clId="{8682B2FD-DE60-4EAF-9E6F-469E7942C9DC}" dt="2020-09-28T11:26:04.795" v="936" actId="12"/>
        <pc:sldMkLst>
          <pc:docMk/>
          <pc:sldMk cId="487877726" sldId="276"/>
        </pc:sldMkLst>
        <pc:spChg chg="mod">
          <ac:chgData name="Jan Marek" userId="641af39a-adc4-4750-88b5-900f7e1316aa" providerId="ADAL" clId="{8682B2FD-DE60-4EAF-9E6F-469E7942C9DC}" dt="2020-09-28T10:43:30.932" v="642" actId="20577"/>
          <ac:spMkLst>
            <pc:docMk/>
            <pc:sldMk cId="487877726" sldId="276"/>
            <ac:spMk id="2" creationId="{3B8A5624-D7F0-412B-A809-A54660B3E953}"/>
          </ac:spMkLst>
        </pc:spChg>
        <pc:spChg chg="mod">
          <ac:chgData name="Jan Marek" userId="641af39a-adc4-4750-88b5-900f7e1316aa" providerId="ADAL" clId="{8682B2FD-DE60-4EAF-9E6F-469E7942C9DC}" dt="2020-09-28T11:26:04.795" v="936" actId="12"/>
          <ac:spMkLst>
            <pc:docMk/>
            <pc:sldMk cId="487877726" sldId="276"/>
            <ac:spMk id="3" creationId="{0BAFE74A-5A79-4A74-923B-C4C32A6C5AC0}"/>
          </ac:spMkLst>
        </pc:spChg>
      </pc:sldChg>
      <pc:sldChg chg="modSp new mod">
        <pc:chgData name="Jan Marek" userId="641af39a-adc4-4750-88b5-900f7e1316aa" providerId="ADAL" clId="{8682B2FD-DE60-4EAF-9E6F-469E7942C9DC}" dt="2020-09-28T11:25:58.459" v="934" actId="12"/>
        <pc:sldMkLst>
          <pc:docMk/>
          <pc:sldMk cId="610481892" sldId="277"/>
        </pc:sldMkLst>
        <pc:spChg chg="mod">
          <ac:chgData name="Jan Marek" userId="641af39a-adc4-4750-88b5-900f7e1316aa" providerId="ADAL" clId="{8682B2FD-DE60-4EAF-9E6F-469E7942C9DC}" dt="2020-09-28T10:46:21.265" v="688" actId="20577"/>
          <ac:spMkLst>
            <pc:docMk/>
            <pc:sldMk cId="610481892" sldId="277"/>
            <ac:spMk id="2" creationId="{1C893300-27DD-4D9E-AD83-98E9384D7CFE}"/>
          </ac:spMkLst>
        </pc:spChg>
        <pc:spChg chg="mod">
          <ac:chgData name="Jan Marek" userId="641af39a-adc4-4750-88b5-900f7e1316aa" providerId="ADAL" clId="{8682B2FD-DE60-4EAF-9E6F-469E7942C9DC}" dt="2020-09-28T11:25:58.459" v="934" actId="12"/>
          <ac:spMkLst>
            <pc:docMk/>
            <pc:sldMk cId="610481892" sldId="277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30T07:19:22.357" v="1145"/>
        <pc:sldMkLst>
          <pc:docMk/>
          <pc:sldMk cId="2936113985" sldId="278"/>
        </pc:sldMkLst>
        <pc:spChg chg="mod">
          <ac:chgData name="Jan Marek" userId="641af39a-adc4-4750-88b5-900f7e1316aa" providerId="ADAL" clId="{8682B2FD-DE60-4EAF-9E6F-469E7942C9DC}" dt="2020-09-28T10:52:29.221" v="742" actId="20577"/>
          <ac:spMkLst>
            <pc:docMk/>
            <pc:sldMk cId="2936113985" sldId="278"/>
            <ac:spMk id="2" creationId="{C00280C1-73B4-454A-B10B-594264A4A91A}"/>
          </ac:spMkLst>
        </pc:spChg>
        <pc:spChg chg="mod">
          <ac:chgData name="Jan Marek" userId="641af39a-adc4-4750-88b5-900f7e1316aa" providerId="ADAL" clId="{8682B2FD-DE60-4EAF-9E6F-469E7942C9DC}" dt="2020-09-30T07:19:22.357" v="1145"/>
          <ac:spMkLst>
            <pc:docMk/>
            <pc:sldMk cId="2936113985" sldId="278"/>
            <ac:spMk id="3" creationId="{D96B25F9-4E0D-49B8-80F6-EA67C22BE2D4}"/>
          </ac:spMkLst>
        </pc:spChg>
      </pc:sldChg>
      <pc:sldChg chg="modSp add mod">
        <pc:chgData name="Jan Marek" userId="641af39a-adc4-4750-88b5-900f7e1316aa" providerId="ADAL" clId="{8682B2FD-DE60-4EAF-9E6F-469E7942C9DC}" dt="2020-09-28T11:52:00.436" v="980" actId="403"/>
        <pc:sldMkLst>
          <pc:docMk/>
          <pc:sldMk cId="2146542075" sldId="279"/>
        </pc:sldMkLst>
        <pc:spChg chg="mod">
          <ac:chgData name="Jan Marek" userId="641af39a-adc4-4750-88b5-900f7e1316aa" providerId="ADAL" clId="{8682B2FD-DE60-4EAF-9E6F-469E7942C9DC}" dt="2020-09-28T11:52:00.436" v="980" actId="403"/>
          <ac:spMkLst>
            <pc:docMk/>
            <pc:sldMk cId="2146542075" sldId="279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25:43.184" v="929" actId="12"/>
        <pc:sldMkLst>
          <pc:docMk/>
          <pc:sldMk cId="1593897435" sldId="280"/>
        </pc:sldMkLst>
        <pc:spChg chg="mod">
          <ac:chgData name="Jan Marek" userId="641af39a-adc4-4750-88b5-900f7e1316aa" providerId="ADAL" clId="{8682B2FD-DE60-4EAF-9E6F-469E7942C9DC}" dt="2020-09-28T11:21:39.797" v="924" actId="20577"/>
          <ac:spMkLst>
            <pc:docMk/>
            <pc:sldMk cId="1593897435" sldId="280"/>
            <ac:spMk id="2" creationId="{C819214D-1E15-40C0-9357-A65742C247CC}"/>
          </ac:spMkLst>
        </pc:spChg>
        <pc:spChg chg="mod">
          <ac:chgData name="Jan Marek" userId="641af39a-adc4-4750-88b5-900f7e1316aa" providerId="ADAL" clId="{8682B2FD-DE60-4EAF-9E6F-469E7942C9DC}" dt="2020-09-28T11:25:43.184" v="929" actId="12"/>
          <ac:spMkLst>
            <pc:docMk/>
            <pc:sldMk cId="1593897435" sldId="280"/>
            <ac:spMk id="3" creationId="{5FEA09DE-A245-4B6C-BBAA-34226020CF25}"/>
          </ac:spMkLst>
        </pc:spChg>
      </pc:sldChg>
      <pc:sldChg chg="modSp new mod">
        <pc:chgData name="Jan Marek" userId="641af39a-adc4-4750-88b5-900f7e1316aa" providerId="ADAL" clId="{8682B2FD-DE60-4EAF-9E6F-469E7942C9DC}" dt="2020-09-28T12:08:39.725" v="1010" actId="20577"/>
        <pc:sldMkLst>
          <pc:docMk/>
          <pc:sldMk cId="1528714470" sldId="281"/>
        </pc:sldMkLst>
        <pc:spChg chg="mod">
          <ac:chgData name="Jan Marek" userId="641af39a-adc4-4750-88b5-900f7e1316aa" providerId="ADAL" clId="{8682B2FD-DE60-4EAF-9E6F-469E7942C9DC}" dt="2020-09-28T11:52:36.302" v="999" actId="20577"/>
          <ac:spMkLst>
            <pc:docMk/>
            <pc:sldMk cId="1528714470" sldId="281"/>
            <ac:spMk id="2" creationId="{E37290EB-4F4F-4AAE-841D-6C5C963A08D8}"/>
          </ac:spMkLst>
        </pc:spChg>
        <pc:spChg chg="mod">
          <ac:chgData name="Jan Marek" userId="641af39a-adc4-4750-88b5-900f7e1316aa" providerId="ADAL" clId="{8682B2FD-DE60-4EAF-9E6F-469E7942C9DC}" dt="2020-09-28T12:08:39.725" v="1010" actId="20577"/>
          <ac:spMkLst>
            <pc:docMk/>
            <pc:sldMk cId="1528714470" sldId="281"/>
            <ac:spMk id="3" creationId="{E2CE1B0D-1EA8-4A61-B02B-E2B97770998D}"/>
          </ac:spMkLst>
        </pc:spChg>
      </pc:sldChg>
    </pc:docChg>
  </pc:docChgLst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6T19:02:46.795" v="1787" actId="20577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6T18:18:24.637" v="1053" actId="20577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6T18:18:24.637" v="1053" actId="20577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6T18:49:04.013" v="1332" actId="5793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6T18:49:04.013" v="1332" actId="5793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3300-27DD-4D9E-AD83-98E9384D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D18-0ED2-4B94-B1C9-E8CE9190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-Descending </a:t>
            </a:r>
          </a:p>
          <a:p>
            <a:r>
              <a:rPr lang="en-US" dirty="0"/>
              <a:t>Select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-Unique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ExcludeProperty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</a:p>
          <a:p>
            <a:r>
              <a:rPr lang="en-US" dirty="0"/>
              <a:t>Group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Group-Object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 </a:t>
            </a:r>
          </a:p>
          <a:p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3300-27DD-4D9E-AD83-98E9384D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D18-0ED2-4B94-B1C9-E8CE9190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conhost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conhost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conhost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Enumerate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name is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ToEncrypt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Encrypt()}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ToEncrypt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Encrypt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4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14D-1E15-40C0-9357-A65742C2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09DE-A245-4B6C-BBAA-34226020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Status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-Wrap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Format-Wide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9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90EB-4F4F-4AAE-841D-6C5C963A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1B0D-1EA8-4A61-B02B-E2B97770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'C:\Temp\processes1.txt'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Out-Printer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'MyPrinter1'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'Processes'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-Csv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'C:\temp\processes2.csv'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'C:\temp\processes2.csv'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-Delimiter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"`t"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-Json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-Html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'Processes'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'C:\temp\processes.htm'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87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2: </a:t>
            </a:r>
            <a:r>
              <a:rPr lang="en-US" dirty="0" err="1"/>
              <a:t>powershell</a:t>
            </a:r>
            <a:r>
              <a:rPr lang="en-US" dirty="0"/>
              <a:t> pipeline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2: </a:t>
            </a:r>
            <a:r>
              <a:rPr lang="en-US" dirty="0" err="1"/>
              <a:t>powershell</a:t>
            </a:r>
            <a:r>
              <a:rPr lang="en-US" dirty="0"/>
              <a:t> pipeline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pipelining in PowerShell work</a:t>
            </a:r>
          </a:p>
          <a:p>
            <a:r>
              <a:rPr lang="en-US" dirty="0"/>
              <a:t>How to use pipeline to sort, select, group, filter and enumerate objects</a:t>
            </a:r>
          </a:p>
          <a:p>
            <a:r>
              <a:rPr lang="en-US" dirty="0"/>
              <a:t>Various options of cmdlet outputs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F1B-8024-42B0-BD47-4BBE12C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pipelining in PowerShell work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3965-38C5-4B8F-A65F-E7653A8E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run in pipeline</a:t>
            </a:r>
          </a:p>
          <a:p>
            <a:r>
              <a:rPr lang="en-US" dirty="0"/>
              <a:t>Commands separated by the pipe (|)</a:t>
            </a:r>
          </a:p>
          <a:p>
            <a:r>
              <a:rPr lang="en-US" dirty="0"/>
              <a:t>Left to right execution</a:t>
            </a:r>
          </a:p>
          <a:p>
            <a:r>
              <a:rPr lang="en-US" dirty="0"/>
              <a:t>First command output piped to next command</a:t>
            </a:r>
          </a:p>
          <a:p>
            <a:r>
              <a:rPr lang="en-US" dirty="0"/>
              <a:t>Output produced as object(s)            =&gt;  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US" dirty="0"/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Collection</a:t>
            </a:r>
          </a:p>
          <a:p>
            <a:r>
              <a:rPr lang="en-US" dirty="0"/>
              <a:t>Pipeline output “stored” in variables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PSItem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3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F1B-8024-42B0-BD47-4BBE12C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pipelining in PowerShell work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3965-38C5-4B8F-A65F-E7653A8E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accept input only from one parameter</a:t>
            </a:r>
          </a:p>
          <a:p>
            <a:r>
              <a:rPr lang="en-US" dirty="0"/>
              <a:t>Two parameter binding types</a:t>
            </a:r>
          </a:p>
          <a:p>
            <a:pPr lvl="1"/>
            <a:r>
              <a:rPr lang="en-US" b="1" dirty="0" err="1"/>
              <a:t>ByValue</a:t>
            </a:r>
            <a:r>
              <a:rPr lang="en-US" dirty="0"/>
              <a:t> (always tried first)</a:t>
            </a:r>
          </a:p>
          <a:p>
            <a:pPr lvl="1"/>
            <a:r>
              <a:rPr lang="en-US" b="1" dirty="0" err="1"/>
              <a:t>ByPropertyName</a:t>
            </a:r>
            <a:r>
              <a:rPr lang="en-US" dirty="0"/>
              <a:t> (if </a:t>
            </a:r>
            <a:r>
              <a:rPr lang="en-US" dirty="0" err="1"/>
              <a:t>ByValue</a:t>
            </a:r>
            <a:r>
              <a:rPr lang="en-US" dirty="0"/>
              <a:t> fails)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A9FED-E9FF-4730-BC47-5212EDDC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43" y="1679167"/>
            <a:ext cx="4333167" cy="46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B903-1E52-41C2-8ABC-073B899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</a:t>
            </a:r>
            <a:r>
              <a:rPr lang="en-US" dirty="0" err="1"/>
              <a:t>byvalue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0570E-7A46-4A76-8DE1-B6C4BC2F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'spooler'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'spooler'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</a:p>
        </p:txBody>
      </p:sp>
    </p:spTree>
    <p:extLst>
      <p:ext uri="{BB962C8B-B14F-4D97-AF65-F5344CB8AC3E}">
        <p14:creationId xmlns:p14="http://schemas.microsoft.com/office/powerpoint/2010/main" val="269915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B903-1E52-41C2-8ABC-073B899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</a:t>
            </a:r>
            <a:r>
              <a:rPr lang="en-US" dirty="0" err="1"/>
              <a:t>bypropertyname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1619-BBC4-4DF6-97AE-59F5B2FA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spoolsv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Optimize-Volume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-Analyze </a:t>
            </a:r>
          </a:p>
        </p:txBody>
      </p:sp>
    </p:spTree>
    <p:extLst>
      <p:ext uri="{BB962C8B-B14F-4D97-AF65-F5344CB8AC3E}">
        <p14:creationId xmlns:p14="http://schemas.microsoft.com/office/powerpoint/2010/main" val="34542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624-D7F0-412B-A809-A54660B3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Parenthetical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E74A-5A79-4A74-923B-C4C32A6C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'notepad'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'C:\Temp\mod002-t1.txt'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'C:\temp\mod002-t1.txt’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'Czech Users'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-Members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'Prague'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}) 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0C1-73B4-454A-B10B-594264A4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25F9-4E0D-49B8-80F6-EA67C2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–Property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@{n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,`</a:t>
            </a:r>
          </a:p>
          <a:p>
            <a:pPr marL="0" indent="0">
              <a:buNone/>
            </a:pP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@{n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'Virtual Memory [MB]'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virtualmemorysize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1MB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Get-History | Select-Object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commandline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,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@{n='ExecTime';e={$_.EndExecutionTime - $_.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StartExecutionTime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}} |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Sort-Object -Property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ExecTime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@{name=‘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 of custom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property</a:t>
            </a:r>
            <a:r>
              <a:rPr lang="en-US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’;expression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={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for calculation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00000"/>
              </a:buClr>
              <a:buSzPct val="9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@{name=‘’;expression={}}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00000"/>
              </a:buClr>
              <a:buSzPct val="9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@{n=‘’;e={}}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00000"/>
              </a:buClr>
              <a:buSzPct val="92000"/>
              <a:buFont typeface="Wingdings" panose="05000000000000000000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Lucida Console" panose="020B0609040504020204" pitchFamily="49" charset="0"/>
              <a:ea typeface="+mn-e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113985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C80F0A-EB72-4678-BB2E-2757849550C6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71912b5f-c7bd-4071-9d34-0d7434d67f46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668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2: powershell pipeline</vt:lpstr>
      <vt:lpstr>agenda</vt:lpstr>
      <vt:lpstr>How does pipelining in PowerShell work (1/2)</vt:lpstr>
      <vt:lpstr>How does pipelining in PowerShell work (2/2)</vt:lpstr>
      <vt:lpstr>Pass data byvalue</vt:lpstr>
      <vt:lpstr>Pass data bypropertyname</vt:lpstr>
      <vt:lpstr>Parenthetical processing</vt:lpstr>
      <vt:lpstr>Calculated property</vt:lpstr>
      <vt:lpstr>Object processing</vt:lpstr>
      <vt:lpstr>Object processing</vt:lpstr>
      <vt:lpstr>Output formatting</vt:lpstr>
      <vt:lpstr>Output processing</vt:lpstr>
      <vt:lpstr>PowerPoint Presentation</vt:lpstr>
      <vt:lpstr>Powershell basic scripting module 2: powershell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2020-09-30T07:19:47Z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